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75" r:id="rId2"/>
    <p:sldId id="283" r:id="rId3"/>
    <p:sldId id="280" r:id="rId4"/>
    <p:sldId id="277" r:id="rId5"/>
    <p:sldId id="278" r:id="rId6"/>
    <p:sldId id="297" r:id="rId7"/>
    <p:sldId id="257" r:id="rId8"/>
    <p:sldId id="279" r:id="rId9"/>
    <p:sldId id="259" r:id="rId10"/>
    <p:sldId id="302" r:id="rId11"/>
    <p:sldId id="260" r:id="rId12"/>
    <p:sldId id="292" r:id="rId13"/>
    <p:sldId id="294" r:id="rId14"/>
    <p:sldId id="300" r:id="rId15"/>
    <p:sldId id="299" r:id="rId16"/>
    <p:sldId id="30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AD00"/>
    <a:srgbClr val="00AA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4873247-DE28-4F01-A1F4-50728052DB95}" v="39" dt="2026-10-07T21:30:53.8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6652" autoAdjust="0"/>
  </p:normalViewPr>
  <p:slideViewPr>
    <p:cSldViewPr snapToGrid="0">
      <p:cViewPr varScale="1">
        <p:scale>
          <a:sx n="111" d="100"/>
          <a:sy n="111" d="100"/>
        </p:scale>
        <p:origin x="55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customXml" Target="../customXml/item2.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 Id="rId27"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shley Parrott" userId="5c86cb47-8927-426b-b9cd-13981d5884eb" providerId="ADAL" clId="{987C96B3-C186-45B1-AD2E-93B9F7B0584C}"/>
    <pc:docChg chg="addSld modSld sldOrd">
      <pc:chgData name="Ashley Parrott" userId="5c86cb47-8927-426b-b9cd-13981d5884eb" providerId="ADAL" clId="{987C96B3-C186-45B1-AD2E-93B9F7B0584C}" dt="2026-10-07T21:37:31.741" v="33"/>
      <pc:docMkLst>
        <pc:docMk/>
      </pc:docMkLst>
      <pc:sldChg chg="setBg">
        <pc:chgData name="Ashley Parrott" userId="5c86cb47-8927-426b-b9cd-13981d5884eb" providerId="ADAL" clId="{987C96B3-C186-45B1-AD2E-93B9F7B0584C}" dt="2026-10-07T21:30:53.860" v="32"/>
        <pc:sldMkLst>
          <pc:docMk/>
          <pc:sldMk cId="0" sldId="275"/>
        </pc:sldMkLst>
      </pc:sldChg>
      <pc:sldChg chg="addSp modSp setBg">
        <pc:chgData name="Ashley Parrott" userId="5c86cb47-8927-426b-b9cd-13981d5884eb" providerId="ADAL" clId="{987C96B3-C186-45B1-AD2E-93B9F7B0584C}" dt="2026-10-07T21:22:17.334" v="10"/>
        <pc:sldMkLst>
          <pc:docMk/>
          <pc:sldMk cId="0" sldId="299"/>
        </pc:sldMkLst>
        <pc:spChg chg="mod">
          <ac:chgData name="Ashley Parrott" userId="5c86cb47-8927-426b-b9cd-13981d5884eb" providerId="ADAL" clId="{987C96B3-C186-45B1-AD2E-93B9F7B0584C}" dt="2026-10-07T21:21:05.523" v="3"/>
          <ac:spMkLst>
            <pc:docMk/>
            <pc:sldMk cId="0" sldId="299"/>
            <ac:spMk id="4" creationId="{9B448C82-0EE3-6A03-9B15-455B56978364}"/>
          </ac:spMkLst>
        </pc:spChg>
        <pc:picChg chg="add mod">
          <ac:chgData name="Ashley Parrott" userId="5c86cb47-8927-426b-b9cd-13981d5884eb" providerId="ADAL" clId="{987C96B3-C186-45B1-AD2E-93B9F7B0584C}" dt="2026-10-07T21:18:51.931" v="2"/>
          <ac:picMkLst>
            <pc:docMk/>
            <pc:sldMk cId="0" sldId="299"/>
            <ac:picMk id="5" creationId="{5753B472-4320-B714-F470-E98BEFE03938}"/>
          </ac:picMkLst>
        </pc:picChg>
      </pc:sldChg>
      <pc:sldChg chg="modSp">
        <pc:chgData name="Ashley Parrott" userId="5c86cb47-8927-426b-b9cd-13981d5884eb" providerId="ADAL" clId="{987C96B3-C186-45B1-AD2E-93B9F7B0584C}" dt="2026-10-07T21:13:12.044" v="0" actId="20578"/>
        <pc:sldMkLst>
          <pc:docMk/>
          <pc:sldMk cId="2678787652" sldId="300"/>
        </pc:sldMkLst>
        <pc:spChg chg="mod">
          <ac:chgData name="Ashley Parrott" userId="5c86cb47-8927-426b-b9cd-13981d5884eb" providerId="ADAL" clId="{987C96B3-C186-45B1-AD2E-93B9F7B0584C}" dt="2026-10-07T21:13:12.044" v="0" actId="20578"/>
          <ac:spMkLst>
            <pc:docMk/>
            <pc:sldMk cId="2678787652" sldId="300"/>
            <ac:spMk id="3" creationId="{632B663F-F729-30CA-1017-AF63F9A775A7}"/>
          </ac:spMkLst>
        </pc:spChg>
      </pc:sldChg>
      <pc:sldChg chg="modSp setBg">
        <pc:chgData name="Ashley Parrott" userId="5c86cb47-8927-426b-b9cd-13981d5884eb" providerId="ADAL" clId="{987C96B3-C186-45B1-AD2E-93B9F7B0584C}" dt="2026-10-07T21:29:23.226" v="28" actId="255"/>
        <pc:sldMkLst>
          <pc:docMk/>
          <pc:sldMk cId="648274306" sldId="301"/>
        </pc:sldMkLst>
        <pc:graphicFrameChg chg="mod">
          <ac:chgData name="Ashley Parrott" userId="5c86cb47-8927-426b-b9cd-13981d5884eb" providerId="ADAL" clId="{987C96B3-C186-45B1-AD2E-93B9F7B0584C}" dt="2026-10-07T21:29:23.226" v="28" actId="255"/>
          <ac:graphicFrameMkLst>
            <pc:docMk/>
            <pc:sldMk cId="648274306" sldId="301"/>
            <ac:graphicFrameMk id="46" creationId="{8B5C3217-1F2F-5F3B-51F5-8772D049C266}"/>
          </ac:graphicFrameMkLst>
        </pc:graphicFrameChg>
      </pc:sldChg>
      <pc:sldChg chg="ord">
        <pc:chgData name="Ashley Parrott" userId="5c86cb47-8927-426b-b9cd-13981d5884eb" providerId="ADAL" clId="{987C96B3-C186-45B1-AD2E-93B9F7B0584C}" dt="2026-10-07T21:37:31.741" v="33"/>
        <pc:sldMkLst>
          <pc:docMk/>
          <pc:sldMk cId="2066743035" sldId="302"/>
        </pc:sldMkLst>
      </pc:sldChg>
      <pc:sldChg chg="add">
        <pc:chgData name="Ashley Parrott" userId="5c86cb47-8927-426b-b9cd-13981d5884eb" providerId="ADAL" clId="{987C96B3-C186-45B1-AD2E-93B9F7B0584C}" dt="2026-10-07T21:18:37.303" v="1"/>
        <pc:sldMkLst>
          <pc:docMk/>
          <pc:sldMk cId="3412624776" sldId="302"/>
        </pc:sldMkLst>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hyperlink" Target="mailto:barnesb@nccommunitycolleges.edu" TargetMode="External"/><Relationship Id="rId1" Type="http://schemas.openxmlformats.org/officeDocument/2006/relationships/hyperlink" Target="mailto:davisk@nccommunitycolleges.edu" TargetMode="External"/><Relationship Id="rId5" Type="http://schemas.openxmlformats.org/officeDocument/2006/relationships/image" Target="../media/image17.svg"/><Relationship Id="rId4" Type="http://schemas.openxmlformats.org/officeDocument/2006/relationships/image" Target="../media/image16.svg"/></Relationships>
</file>

<file path=ppt/diagrams/_rels/drawing1.xml.rels><?xml version="1.0" encoding="UTF-8" standalone="yes"?>
<Relationships xmlns="http://schemas.openxmlformats.org/package/2006/relationships"><Relationship Id="rId3" Type="http://schemas.openxmlformats.org/officeDocument/2006/relationships/hyperlink" Target="mailto:davisk@nccommunitycolleges.edu" TargetMode="External"/><Relationship Id="rId2" Type="http://schemas.openxmlformats.org/officeDocument/2006/relationships/image" Target="../media/image16.svg"/><Relationship Id="rId1" Type="http://schemas.openxmlformats.org/officeDocument/2006/relationships/image" Target="../media/image15.svg"/><Relationship Id="rId5" Type="http://schemas.openxmlformats.org/officeDocument/2006/relationships/hyperlink" Target="mailto:barnesb@nccommunitycolleges.edu" TargetMode="External"/><Relationship Id="rId4" Type="http://schemas.openxmlformats.org/officeDocument/2006/relationships/image" Target="../media/image17.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694935-7989-41B6-881C-E54435F8A965}"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422537DB-8AFF-4BA3-9993-DBF40E2F8447}">
      <dgm:prSet custT="1"/>
      <dgm:spPr/>
      <dgm:t>
        <a:bodyPr/>
        <a:lstStyle/>
        <a:p>
          <a:pPr>
            <a:lnSpc>
              <a:spcPct val="100000"/>
            </a:lnSpc>
          </a:pPr>
          <a:r>
            <a:rPr lang="en-US" sz="1800" dirty="0"/>
            <a:t>Contact for assistance:</a:t>
          </a:r>
        </a:p>
      </dgm:t>
    </dgm:pt>
    <dgm:pt modelId="{56F8B5D6-CC3D-45FD-AD9B-355722662427}" type="parTrans" cxnId="{20740E25-01BD-41A8-9E37-E6EEA7C4BD7A}">
      <dgm:prSet/>
      <dgm:spPr/>
      <dgm:t>
        <a:bodyPr/>
        <a:lstStyle/>
        <a:p>
          <a:endParaRPr lang="en-US"/>
        </a:p>
      </dgm:t>
    </dgm:pt>
    <dgm:pt modelId="{DD48281A-6632-4E1E-A363-7ECDC4739ADE}" type="sibTrans" cxnId="{20740E25-01BD-41A8-9E37-E6EEA7C4BD7A}">
      <dgm:prSet/>
      <dgm:spPr/>
      <dgm:t>
        <a:bodyPr/>
        <a:lstStyle/>
        <a:p>
          <a:endParaRPr lang="en-US"/>
        </a:p>
      </dgm:t>
    </dgm:pt>
    <dgm:pt modelId="{1B20FA7E-58B9-4D79-9D1B-44E4133BDD14}">
      <dgm:prSet custT="1"/>
      <dgm:spPr/>
      <dgm:t>
        <a:bodyPr/>
        <a:lstStyle/>
        <a:p>
          <a:pPr>
            <a:lnSpc>
              <a:spcPct val="100000"/>
            </a:lnSpc>
            <a:spcAft>
              <a:spcPts val="300"/>
            </a:spcAft>
          </a:pPr>
          <a:r>
            <a:rPr lang="en-US" sz="1600" dirty="0"/>
            <a:t>Kathy Davis</a:t>
          </a:r>
        </a:p>
        <a:p>
          <a:pPr>
            <a:lnSpc>
              <a:spcPct val="100000"/>
            </a:lnSpc>
            <a:spcAft>
              <a:spcPts val="300"/>
            </a:spcAft>
          </a:pPr>
          <a:r>
            <a:rPr lang="en-US" sz="1600" dirty="0"/>
            <a:t>Associate Vice President,</a:t>
          </a:r>
        </a:p>
        <a:p>
          <a:pPr>
            <a:lnSpc>
              <a:spcPct val="100000"/>
            </a:lnSpc>
            <a:spcAft>
              <a:spcPts val="300"/>
            </a:spcAft>
          </a:pPr>
          <a:r>
            <a:rPr lang="en-US" sz="1600" dirty="0"/>
            <a:t>Distance Learning Technologies</a:t>
          </a:r>
        </a:p>
      </dgm:t>
    </dgm:pt>
    <dgm:pt modelId="{4A3DE6FE-3FB3-4B7D-9576-D472B8486E68}" type="parTrans" cxnId="{C638BAEB-DAAC-4B16-82F0-B8FC59EF29ED}">
      <dgm:prSet/>
      <dgm:spPr/>
      <dgm:t>
        <a:bodyPr/>
        <a:lstStyle/>
        <a:p>
          <a:endParaRPr lang="en-US"/>
        </a:p>
      </dgm:t>
    </dgm:pt>
    <dgm:pt modelId="{90CA37D0-92EB-4465-B115-E1957599568D}" type="sibTrans" cxnId="{C638BAEB-DAAC-4B16-82F0-B8FC59EF29ED}">
      <dgm:prSet/>
      <dgm:spPr/>
      <dgm:t>
        <a:bodyPr/>
        <a:lstStyle/>
        <a:p>
          <a:endParaRPr lang="en-US"/>
        </a:p>
      </dgm:t>
    </dgm:pt>
    <dgm:pt modelId="{E86BE265-093E-4D77-B925-31CB7CA6BBCC}">
      <dgm:prSet custT="1"/>
      <dgm:spPr/>
      <dgm:t>
        <a:bodyPr/>
        <a:lstStyle/>
        <a:p>
          <a:pPr>
            <a:lnSpc>
              <a:spcPct val="100000"/>
            </a:lnSpc>
          </a:pPr>
          <a:r>
            <a:rPr lang="en-US" sz="1600" dirty="0">
              <a:hlinkClick xmlns:r="http://schemas.openxmlformats.org/officeDocument/2006/relationships" r:id="rId1"/>
            </a:rPr>
            <a:t>davisk@nccommunitycolleges.edu</a:t>
          </a:r>
          <a:endParaRPr lang="en-US" sz="1600" dirty="0"/>
        </a:p>
      </dgm:t>
    </dgm:pt>
    <dgm:pt modelId="{8919EEAA-1836-48B6-9068-0CB88289A6D8}" type="parTrans" cxnId="{14376FFB-7715-4198-852C-B1A0451F6EC4}">
      <dgm:prSet/>
      <dgm:spPr/>
      <dgm:t>
        <a:bodyPr/>
        <a:lstStyle/>
        <a:p>
          <a:endParaRPr lang="en-US"/>
        </a:p>
      </dgm:t>
    </dgm:pt>
    <dgm:pt modelId="{9EDEC502-ECB0-4266-BA2A-FF8543D295E5}" type="sibTrans" cxnId="{14376FFB-7715-4198-852C-B1A0451F6EC4}">
      <dgm:prSet/>
      <dgm:spPr/>
      <dgm:t>
        <a:bodyPr/>
        <a:lstStyle/>
        <a:p>
          <a:endParaRPr lang="en-US"/>
        </a:p>
      </dgm:t>
    </dgm:pt>
    <dgm:pt modelId="{8E23A35F-A760-41FF-89F7-7F53695FD25B}">
      <dgm:prSet custT="1"/>
      <dgm:spPr/>
      <dgm:t>
        <a:bodyPr/>
        <a:lstStyle/>
        <a:p>
          <a:pPr>
            <a:lnSpc>
              <a:spcPct val="100000"/>
            </a:lnSpc>
            <a:spcAft>
              <a:spcPts val="300"/>
            </a:spcAft>
          </a:pPr>
          <a:r>
            <a:rPr lang="en-US" sz="1600" dirty="0"/>
            <a:t>Birch Barnes</a:t>
          </a:r>
        </a:p>
        <a:p>
          <a:pPr>
            <a:lnSpc>
              <a:spcPct val="100000"/>
            </a:lnSpc>
            <a:spcAft>
              <a:spcPts val="300"/>
            </a:spcAft>
          </a:pPr>
          <a:r>
            <a:rPr lang="en-US" sz="1600" dirty="0"/>
            <a:t>Director of Library Services</a:t>
          </a:r>
        </a:p>
      </dgm:t>
    </dgm:pt>
    <dgm:pt modelId="{9661277A-8E3C-4070-996A-8BE3A77835C0}" type="parTrans" cxnId="{887BBACD-22C4-4748-B122-FEF26E51F260}">
      <dgm:prSet/>
      <dgm:spPr/>
      <dgm:t>
        <a:bodyPr/>
        <a:lstStyle/>
        <a:p>
          <a:endParaRPr lang="en-US"/>
        </a:p>
      </dgm:t>
    </dgm:pt>
    <dgm:pt modelId="{BA97316E-E01B-4A7E-99F0-3D1526C171E4}" type="sibTrans" cxnId="{887BBACD-22C4-4748-B122-FEF26E51F260}">
      <dgm:prSet/>
      <dgm:spPr/>
      <dgm:t>
        <a:bodyPr/>
        <a:lstStyle/>
        <a:p>
          <a:endParaRPr lang="en-US"/>
        </a:p>
      </dgm:t>
    </dgm:pt>
    <dgm:pt modelId="{863B4FA0-A88B-45AA-8457-AE717CD2D2BD}">
      <dgm:prSet custT="1"/>
      <dgm:spPr/>
      <dgm:t>
        <a:bodyPr/>
        <a:lstStyle/>
        <a:p>
          <a:pPr>
            <a:lnSpc>
              <a:spcPct val="100000"/>
            </a:lnSpc>
          </a:pPr>
          <a:r>
            <a:rPr lang="en-US" sz="1600" dirty="0">
              <a:hlinkClick xmlns:r="http://schemas.openxmlformats.org/officeDocument/2006/relationships" r:id="rId2"/>
            </a:rPr>
            <a:t>barnesb@nccommunitycolleges.edu</a:t>
          </a:r>
          <a:r>
            <a:rPr lang="en-US" sz="1600" dirty="0"/>
            <a:t>  </a:t>
          </a:r>
        </a:p>
      </dgm:t>
    </dgm:pt>
    <dgm:pt modelId="{C304E4CA-6338-43BF-B021-33AD5A42EBC8}" type="parTrans" cxnId="{EB365D93-77B9-4291-A964-1E7A7930ACFA}">
      <dgm:prSet/>
      <dgm:spPr/>
      <dgm:t>
        <a:bodyPr/>
        <a:lstStyle/>
        <a:p>
          <a:endParaRPr lang="en-US"/>
        </a:p>
      </dgm:t>
    </dgm:pt>
    <dgm:pt modelId="{6EE6E3AC-EA1D-4A04-A7D4-F0792BCB90B4}" type="sibTrans" cxnId="{EB365D93-77B9-4291-A964-1E7A7930ACFA}">
      <dgm:prSet/>
      <dgm:spPr/>
      <dgm:t>
        <a:bodyPr/>
        <a:lstStyle/>
        <a:p>
          <a:endParaRPr lang="en-US"/>
        </a:p>
      </dgm:t>
    </dgm:pt>
    <dgm:pt modelId="{1363F204-FC17-48A2-B76D-F6545C3BBB33}" type="pres">
      <dgm:prSet presAssocID="{99694935-7989-41B6-881C-E54435F8A965}" presName="root" presStyleCnt="0">
        <dgm:presLayoutVars>
          <dgm:dir/>
          <dgm:resizeHandles val="exact"/>
        </dgm:presLayoutVars>
      </dgm:prSet>
      <dgm:spPr/>
    </dgm:pt>
    <dgm:pt modelId="{8D3A8B59-5C42-4B21-B8B9-247B4241AE03}" type="pres">
      <dgm:prSet presAssocID="{422537DB-8AFF-4BA3-9993-DBF40E2F8447}" presName="compNode" presStyleCnt="0"/>
      <dgm:spPr/>
    </dgm:pt>
    <dgm:pt modelId="{D973630C-0E86-4929-B50D-6BB56868D4F3}" type="pres">
      <dgm:prSet presAssocID="{422537DB-8AFF-4BA3-9993-DBF40E2F8447}" presName="bgRect" presStyleLbl="bgShp" presStyleIdx="0" presStyleCnt="3"/>
      <dgm:spPr/>
    </dgm:pt>
    <dgm:pt modelId="{379E0E6D-35C2-4523-A862-7A3DBE49BFFA}" type="pres">
      <dgm:prSet presAssocID="{422537DB-8AFF-4BA3-9993-DBF40E2F8447}"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Receiver"/>
        </a:ext>
      </dgm:extLst>
    </dgm:pt>
    <dgm:pt modelId="{D507F762-851C-41BC-9EDC-71DFEA35ABF6}" type="pres">
      <dgm:prSet presAssocID="{422537DB-8AFF-4BA3-9993-DBF40E2F8447}" presName="spaceRect" presStyleCnt="0"/>
      <dgm:spPr/>
    </dgm:pt>
    <dgm:pt modelId="{5618914A-C751-4BDC-9F43-673192C50243}" type="pres">
      <dgm:prSet presAssocID="{422537DB-8AFF-4BA3-9993-DBF40E2F8447}" presName="parTx" presStyleLbl="revTx" presStyleIdx="0" presStyleCnt="5">
        <dgm:presLayoutVars>
          <dgm:chMax val="0"/>
          <dgm:chPref val="0"/>
        </dgm:presLayoutVars>
      </dgm:prSet>
      <dgm:spPr/>
    </dgm:pt>
    <dgm:pt modelId="{E7960B48-968D-4917-BB28-FD6D346F7867}" type="pres">
      <dgm:prSet presAssocID="{DD48281A-6632-4E1E-A363-7ECDC4739ADE}" presName="sibTrans" presStyleCnt="0"/>
      <dgm:spPr/>
    </dgm:pt>
    <dgm:pt modelId="{0D5381FD-05BE-4073-B5E7-4D20D5988B69}" type="pres">
      <dgm:prSet presAssocID="{1B20FA7E-58B9-4D79-9D1B-44E4133BDD14}" presName="compNode" presStyleCnt="0"/>
      <dgm:spPr/>
    </dgm:pt>
    <dgm:pt modelId="{816B75C8-81F7-42CD-AE20-4BFE77EDAD33}" type="pres">
      <dgm:prSet presAssocID="{1B20FA7E-58B9-4D79-9D1B-44E4133BDD14}" presName="bgRect" presStyleLbl="bgShp" presStyleIdx="1" presStyleCnt="3"/>
      <dgm:spPr/>
    </dgm:pt>
    <dgm:pt modelId="{D3B172CA-9B74-4CF2-9BE4-771F3D214FA9}" type="pres">
      <dgm:prSet presAssocID="{1B20FA7E-58B9-4D79-9D1B-44E4133BDD14}"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Email"/>
        </a:ext>
      </dgm:extLst>
    </dgm:pt>
    <dgm:pt modelId="{C8C0D97A-333E-42B0-BA74-A61DFC0880EF}" type="pres">
      <dgm:prSet presAssocID="{1B20FA7E-58B9-4D79-9D1B-44E4133BDD14}" presName="spaceRect" presStyleCnt="0"/>
      <dgm:spPr/>
    </dgm:pt>
    <dgm:pt modelId="{ED0A1242-D59A-4378-9DD6-7E5DD7F50398}" type="pres">
      <dgm:prSet presAssocID="{1B20FA7E-58B9-4D79-9D1B-44E4133BDD14}" presName="parTx" presStyleLbl="revTx" presStyleIdx="1" presStyleCnt="5">
        <dgm:presLayoutVars>
          <dgm:chMax val="0"/>
          <dgm:chPref val="0"/>
        </dgm:presLayoutVars>
      </dgm:prSet>
      <dgm:spPr/>
    </dgm:pt>
    <dgm:pt modelId="{9182EDDD-CE31-452B-821E-121EE81AFEE9}" type="pres">
      <dgm:prSet presAssocID="{1B20FA7E-58B9-4D79-9D1B-44E4133BDD14}" presName="desTx" presStyleLbl="revTx" presStyleIdx="2" presStyleCnt="5">
        <dgm:presLayoutVars/>
      </dgm:prSet>
      <dgm:spPr/>
    </dgm:pt>
    <dgm:pt modelId="{0ABBCC37-1027-4768-93FA-4518CA9133BE}" type="pres">
      <dgm:prSet presAssocID="{90CA37D0-92EB-4465-B115-E1957599568D}" presName="sibTrans" presStyleCnt="0"/>
      <dgm:spPr/>
    </dgm:pt>
    <dgm:pt modelId="{3FEDF83A-2FF2-400D-8744-060178181E6B}" type="pres">
      <dgm:prSet presAssocID="{8E23A35F-A760-41FF-89F7-7F53695FD25B}" presName="compNode" presStyleCnt="0"/>
      <dgm:spPr/>
    </dgm:pt>
    <dgm:pt modelId="{92212A56-3D9C-44B7-BB22-4BE68A707FE1}" type="pres">
      <dgm:prSet presAssocID="{8E23A35F-A760-41FF-89F7-7F53695FD25B}" presName="bgRect" presStyleLbl="bgShp" presStyleIdx="2" presStyleCnt="3"/>
      <dgm:spPr/>
    </dgm:pt>
    <dgm:pt modelId="{D33CCFB5-B0BD-458D-92AD-1CF47127370B}" type="pres">
      <dgm:prSet presAssocID="{8E23A35F-A760-41FF-89F7-7F53695FD25B}"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Books on Shelf"/>
        </a:ext>
      </dgm:extLst>
    </dgm:pt>
    <dgm:pt modelId="{01F78F3D-8E7B-41B3-8EF3-EAA94344BA66}" type="pres">
      <dgm:prSet presAssocID="{8E23A35F-A760-41FF-89F7-7F53695FD25B}" presName="spaceRect" presStyleCnt="0"/>
      <dgm:spPr/>
    </dgm:pt>
    <dgm:pt modelId="{9280E404-0937-4B50-8BEF-E5431A71C8CA}" type="pres">
      <dgm:prSet presAssocID="{8E23A35F-A760-41FF-89F7-7F53695FD25B}" presName="parTx" presStyleLbl="revTx" presStyleIdx="3" presStyleCnt="5">
        <dgm:presLayoutVars>
          <dgm:chMax val="0"/>
          <dgm:chPref val="0"/>
        </dgm:presLayoutVars>
      </dgm:prSet>
      <dgm:spPr/>
    </dgm:pt>
    <dgm:pt modelId="{51751C8A-0A2D-4122-83D7-336900A79DAC}" type="pres">
      <dgm:prSet presAssocID="{8E23A35F-A760-41FF-89F7-7F53695FD25B}" presName="desTx" presStyleLbl="revTx" presStyleIdx="4" presStyleCnt="5">
        <dgm:presLayoutVars/>
      </dgm:prSet>
      <dgm:spPr/>
    </dgm:pt>
  </dgm:ptLst>
  <dgm:cxnLst>
    <dgm:cxn modelId="{B861451E-7838-4C66-97A3-E3DEF60A21F1}" type="presOf" srcId="{E86BE265-093E-4D77-B925-31CB7CA6BBCC}" destId="{9182EDDD-CE31-452B-821E-121EE81AFEE9}" srcOrd="0" destOrd="0" presId="urn:microsoft.com/office/officeart/2018/2/layout/IconVerticalSolidList"/>
    <dgm:cxn modelId="{25072D20-20B6-42F4-894B-26FA30D5078E}" type="presOf" srcId="{863B4FA0-A88B-45AA-8457-AE717CD2D2BD}" destId="{51751C8A-0A2D-4122-83D7-336900A79DAC}" srcOrd="0" destOrd="0" presId="urn:microsoft.com/office/officeart/2018/2/layout/IconVerticalSolidList"/>
    <dgm:cxn modelId="{20740E25-01BD-41A8-9E37-E6EEA7C4BD7A}" srcId="{99694935-7989-41B6-881C-E54435F8A965}" destId="{422537DB-8AFF-4BA3-9993-DBF40E2F8447}" srcOrd="0" destOrd="0" parTransId="{56F8B5D6-CC3D-45FD-AD9B-355722662427}" sibTransId="{DD48281A-6632-4E1E-A363-7ECDC4739ADE}"/>
    <dgm:cxn modelId="{83ED173E-1853-4298-B234-EE1ABCB64E9E}" type="presOf" srcId="{422537DB-8AFF-4BA3-9993-DBF40E2F8447}" destId="{5618914A-C751-4BDC-9F43-673192C50243}" srcOrd="0" destOrd="0" presId="urn:microsoft.com/office/officeart/2018/2/layout/IconVerticalSolidList"/>
    <dgm:cxn modelId="{3F460253-851C-4C03-813C-17DEA8A8F6E8}" type="presOf" srcId="{99694935-7989-41B6-881C-E54435F8A965}" destId="{1363F204-FC17-48A2-B76D-F6545C3BBB33}" srcOrd="0" destOrd="0" presId="urn:microsoft.com/office/officeart/2018/2/layout/IconVerticalSolidList"/>
    <dgm:cxn modelId="{EB365D93-77B9-4291-A964-1E7A7930ACFA}" srcId="{8E23A35F-A760-41FF-89F7-7F53695FD25B}" destId="{863B4FA0-A88B-45AA-8457-AE717CD2D2BD}" srcOrd="0" destOrd="0" parTransId="{C304E4CA-6338-43BF-B021-33AD5A42EBC8}" sibTransId="{6EE6E3AC-EA1D-4A04-A7D4-F0792BCB90B4}"/>
    <dgm:cxn modelId="{ABF13AA6-DAAF-4D13-BD77-24523DACD27F}" type="presOf" srcId="{1B20FA7E-58B9-4D79-9D1B-44E4133BDD14}" destId="{ED0A1242-D59A-4378-9DD6-7E5DD7F50398}" srcOrd="0" destOrd="0" presId="urn:microsoft.com/office/officeart/2018/2/layout/IconVerticalSolidList"/>
    <dgm:cxn modelId="{887BBACD-22C4-4748-B122-FEF26E51F260}" srcId="{99694935-7989-41B6-881C-E54435F8A965}" destId="{8E23A35F-A760-41FF-89F7-7F53695FD25B}" srcOrd="2" destOrd="0" parTransId="{9661277A-8E3C-4070-996A-8BE3A77835C0}" sibTransId="{BA97316E-E01B-4A7E-99F0-3D1526C171E4}"/>
    <dgm:cxn modelId="{8397A5D0-4DBF-4AB2-8DD1-33B3E37D9746}" type="presOf" srcId="{8E23A35F-A760-41FF-89F7-7F53695FD25B}" destId="{9280E404-0937-4B50-8BEF-E5431A71C8CA}" srcOrd="0" destOrd="0" presId="urn:microsoft.com/office/officeart/2018/2/layout/IconVerticalSolidList"/>
    <dgm:cxn modelId="{C638BAEB-DAAC-4B16-82F0-B8FC59EF29ED}" srcId="{99694935-7989-41B6-881C-E54435F8A965}" destId="{1B20FA7E-58B9-4D79-9D1B-44E4133BDD14}" srcOrd="1" destOrd="0" parTransId="{4A3DE6FE-3FB3-4B7D-9576-D472B8486E68}" sibTransId="{90CA37D0-92EB-4465-B115-E1957599568D}"/>
    <dgm:cxn modelId="{14376FFB-7715-4198-852C-B1A0451F6EC4}" srcId="{1B20FA7E-58B9-4D79-9D1B-44E4133BDD14}" destId="{E86BE265-093E-4D77-B925-31CB7CA6BBCC}" srcOrd="0" destOrd="0" parTransId="{8919EEAA-1836-48B6-9068-0CB88289A6D8}" sibTransId="{9EDEC502-ECB0-4266-BA2A-FF8543D295E5}"/>
    <dgm:cxn modelId="{57914081-E6CF-4701-85DC-7D9C77DC8A03}" type="presParOf" srcId="{1363F204-FC17-48A2-B76D-F6545C3BBB33}" destId="{8D3A8B59-5C42-4B21-B8B9-247B4241AE03}" srcOrd="0" destOrd="0" presId="urn:microsoft.com/office/officeart/2018/2/layout/IconVerticalSolidList"/>
    <dgm:cxn modelId="{92F7FE33-95DE-4840-9FAE-AC36CD51FE19}" type="presParOf" srcId="{8D3A8B59-5C42-4B21-B8B9-247B4241AE03}" destId="{D973630C-0E86-4929-B50D-6BB56868D4F3}" srcOrd="0" destOrd="0" presId="urn:microsoft.com/office/officeart/2018/2/layout/IconVerticalSolidList"/>
    <dgm:cxn modelId="{BAF4583E-78CB-4B28-A63D-4926E67416BA}" type="presParOf" srcId="{8D3A8B59-5C42-4B21-B8B9-247B4241AE03}" destId="{379E0E6D-35C2-4523-A862-7A3DBE49BFFA}" srcOrd="1" destOrd="0" presId="urn:microsoft.com/office/officeart/2018/2/layout/IconVerticalSolidList"/>
    <dgm:cxn modelId="{BEA0F21B-D096-49B3-A30A-7784000C461E}" type="presParOf" srcId="{8D3A8B59-5C42-4B21-B8B9-247B4241AE03}" destId="{D507F762-851C-41BC-9EDC-71DFEA35ABF6}" srcOrd="2" destOrd="0" presId="urn:microsoft.com/office/officeart/2018/2/layout/IconVerticalSolidList"/>
    <dgm:cxn modelId="{DEC9ACB3-A7B3-4E50-8D01-D9EA1A1ED665}" type="presParOf" srcId="{8D3A8B59-5C42-4B21-B8B9-247B4241AE03}" destId="{5618914A-C751-4BDC-9F43-673192C50243}" srcOrd="3" destOrd="0" presId="urn:microsoft.com/office/officeart/2018/2/layout/IconVerticalSolidList"/>
    <dgm:cxn modelId="{F8354A18-78AC-4759-B5D0-93709E87F70F}" type="presParOf" srcId="{1363F204-FC17-48A2-B76D-F6545C3BBB33}" destId="{E7960B48-968D-4917-BB28-FD6D346F7867}" srcOrd="1" destOrd="0" presId="urn:microsoft.com/office/officeart/2018/2/layout/IconVerticalSolidList"/>
    <dgm:cxn modelId="{08C3FAD4-0AD1-455E-823A-5156FBE76FAB}" type="presParOf" srcId="{1363F204-FC17-48A2-B76D-F6545C3BBB33}" destId="{0D5381FD-05BE-4073-B5E7-4D20D5988B69}" srcOrd="2" destOrd="0" presId="urn:microsoft.com/office/officeart/2018/2/layout/IconVerticalSolidList"/>
    <dgm:cxn modelId="{94980078-8155-47C5-B929-95E32F8A568A}" type="presParOf" srcId="{0D5381FD-05BE-4073-B5E7-4D20D5988B69}" destId="{816B75C8-81F7-42CD-AE20-4BFE77EDAD33}" srcOrd="0" destOrd="0" presId="urn:microsoft.com/office/officeart/2018/2/layout/IconVerticalSolidList"/>
    <dgm:cxn modelId="{A6A463B0-819E-41A3-9A2D-5534F23E981F}" type="presParOf" srcId="{0D5381FD-05BE-4073-B5E7-4D20D5988B69}" destId="{D3B172CA-9B74-4CF2-9BE4-771F3D214FA9}" srcOrd="1" destOrd="0" presId="urn:microsoft.com/office/officeart/2018/2/layout/IconVerticalSolidList"/>
    <dgm:cxn modelId="{AA2D7C17-68CD-4DF5-8BF7-2A1A53A1295A}" type="presParOf" srcId="{0D5381FD-05BE-4073-B5E7-4D20D5988B69}" destId="{C8C0D97A-333E-42B0-BA74-A61DFC0880EF}" srcOrd="2" destOrd="0" presId="urn:microsoft.com/office/officeart/2018/2/layout/IconVerticalSolidList"/>
    <dgm:cxn modelId="{2BE42D65-CC36-4B96-8C35-42CD1DC382EB}" type="presParOf" srcId="{0D5381FD-05BE-4073-B5E7-4D20D5988B69}" destId="{ED0A1242-D59A-4378-9DD6-7E5DD7F50398}" srcOrd="3" destOrd="0" presId="urn:microsoft.com/office/officeart/2018/2/layout/IconVerticalSolidList"/>
    <dgm:cxn modelId="{9C3233E6-F021-491B-AF03-9CC777B2A43A}" type="presParOf" srcId="{0D5381FD-05BE-4073-B5E7-4D20D5988B69}" destId="{9182EDDD-CE31-452B-821E-121EE81AFEE9}" srcOrd="4" destOrd="0" presId="urn:microsoft.com/office/officeart/2018/2/layout/IconVerticalSolidList"/>
    <dgm:cxn modelId="{FFFA013F-F736-4502-9604-CC5D070FB618}" type="presParOf" srcId="{1363F204-FC17-48A2-B76D-F6545C3BBB33}" destId="{0ABBCC37-1027-4768-93FA-4518CA9133BE}" srcOrd="3" destOrd="0" presId="urn:microsoft.com/office/officeart/2018/2/layout/IconVerticalSolidList"/>
    <dgm:cxn modelId="{20BE3D92-94C0-4F67-A083-AFEBEC76B6F4}" type="presParOf" srcId="{1363F204-FC17-48A2-B76D-F6545C3BBB33}" destId="{3FEDF83A-2FF2-400D-8744-060178181E6B}" srcOrd="4" destOrd="0" presId="urn:microsoft.com/office/officeart/2018/2/layout/IconVerticalSolidList"/>
    <dgm:cxn modelId="{D70A50FF-E264-4B63-8BFA-34FF59BC7882}" type="presParOf" srcId="{3FEDF83A-2FF2-400D-8744-060178181E6B}" destId="{92212A56-3D9C-44B7-BB22-4BE68A707FE1}" srcOrd="0" destOrd="0" presId="urn:microsoft.com/office/officeart/2018/2/layout/IconVerticalSolidList"/>
    <dgm:cxn modelId="{DB290762-6564-4247-B7B4-99AC947D7352}" type="presParOf" srcId="{3FEDF83A-2FF2-400D-8744-060178181E6B}" destId="{D33CCFB5-B0BD-458D-92AD-1CF47127370B}" srcOrd="1" destOrd="0" presId="urn:microsoft.com/office/officeart/2018/2/layout/IconVerticalSolidList"/>
    <dgm:cxn modelId="{2ADDFF86-DB34-405B-8365-5DDA305E1013}" type="presParOf" srcId="{3FEDF83A-2FF2-400D-8744-060178181E6B}" destId="{01F78F3D-8E7B-41B3-8EF3-EAA94344BA66}" srcOrd="2" destOrd="0" presId="urn:microsoft.com/office/officeart/2018/2/layout/IconVerticalSolidList"/>
    <dgm:cxn modelId="{6FD496EB-CC38-4949-BF70-C5B9FC193A6C}" type="presParOf" srcId="{3FEDF83A-2FF2-400D-8744-060178181E6B}" destId="{9280E404-0937-4B50-8BEF-E5431A71C8CA}" srcOrd="3" destOrd="0" presId="urn:microsoft.com/office/officeart/2018/2/layout/IconVerticalSolidList"/>
    <dgm:cxn modelId="{A10634DE-CD5E-4500-AF89-AF777846FF34}" type="presParOf" srcId="{3FEDF83A-2FF2-400D-8744-060178181E6B}" destId="{51751C8A-0A2D-4122-83D7-336900A79DAC}" srcOrd="4"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73630C-0E86-4929-B50D-6BB56868D4F3}">
      <dsp:nvSpPr>
        <dsp:cNvPr id="0" name=""/>
        <dsp:cNvSpPr/>
      </dsp:nvSpPr>
      <dsp:spPr>
        <a:xfrm>
          <a:off x="0" y="2160"/>
          <a:ext cx="10012217" cy="97958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79E0E6D-35C2-4523-A862-7A3DBE49BFFA}">
      <dsp:nvSpPr>
        <dsp:cNvPr id="0" name=""/>
        <dsp:cNvSpPr/>
      </dsp:nvSpPr>
      <dsp:spPr>
        <a:xfrm>
          <a:off x="296324" y="222566"/>
          <a:ext cx="539298" cy="53877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618914A-C751-4BDC-9F43-673192C50243}">
      <dsp:nvSpPr>
        <dsp:cNvPr id="0" name=""/>
        <dsp:cNvSpPr/>
      </dsp:nvSpPr>
      <dsp:spPr>
        <a:xfrm>
          <a:off x="1131946" y="2160"/>
          <a:ext cx="8862837" cy="10101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912" tIns="106912" rIns="106912" bIns="106912" numCol="1" spcCol="1270" anchor="ctr" anchorCtr="0">
          <a:noAutofit/>
        </a:bodyPr>
        <a:lstStyle/>
        <a:p>
          <a:pPr marL="0" lvl="0" indent="0" algn="l" defTabSz="800100">
            <a:lnSpc>
              <a:spcPct val="100000"/>
            </a:lnSpc>
            <a:spcBef>
              <a:spcPct val="0"/>
            </a:spcBef>
            <a:spcAft>
              <a:spcPct val="35000"/>
            </a:spcAft>
            <a:buNone/>
          </a:pPr>
          <a:r>
            <a:rPr lang="en-US" sz="1800" kern="1200" dirty="0"/>
            <a:t>Contact for assistance:</a:t>
          </a:r>
        </a:p>
      </dsp:txBody>
      <dsp:txXfrm>
        <a:off x="1131946" y="2160"/>
        <a:ext cx="8862837" cy="1010196"/>
      </dsp:txXfrm>
    </dsp:sp>
    <dsp:sp modelId="{816B75C8-81F7-42CD-AE20-4BFE77EDAD33}">
      <dsp:nvSpPr>
        <dsp:cNvPr id="0" name=""/>
        <dsp:cNvSpPr/>
      </dsp:nvSpPr>
      <dsp:spPr>
        <a:xfrm>
          <a:off x="0" y="1264906"/>
          <a:ext cx="10012217" cy="97958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3B172CA-9B74-4CF2-9BE4-771F3D214FA9}">
      <dsp:nvSpPr>
        <dsp:cNvPr id="0" name=""/>
        <dsp:cNvSpPr/>
      </dsp:nvSpPr>
      <dsp:spPr>
        <a:xfrm>
          <a:off x="296324" y="1485312"/>
          <a:ext cx="539298" cy="53877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D0A1242-D59A-4378-9DD6-7E5DD7F50398}">
      <dsp:nvSpPr>
        <dsp:cNvPr id="0" name=""/>
        <dsp:cNvSpPr/>
      </dsp:nvSpPr>
      <dsp:spPr>
        <a:xfrm>
          <a:off x="1131946" y="1264906"/>
          <a:ext cx="4505497" cy="10101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912" tIns="106912" rIns="106912" bIns="106912" numCol="1" spcCol="1270" anchor="ctr" anchorCtr="0">
          <a:noAutofit/>
        </a:bodyPr>
        <a:lstStyle/>
        <a:p>
          <a:pPr marL="0" lvl="0" indent="0" algn="l" defTabSz="711200">
            <a:lnSpc>
              <a:spcPct val="100000"/>
            </a:lnSpc>
            <a:spcBef>
              <a:spcPct val="0"/>
            </a:spcBef>
            <a:spcAft>
              <a:spcPts val="300"/>
            </a:spcAft>
            <a:buNone/>
          </a:pPr>
          <a:r>
            <a:rPr lang="en-US" sz="1600" kern="1200" dirty="0"/>
            <a:t>Kathy Davis</a:t>
          </a:r>
        </a:p>
        <a:p>
          <a:pPr marL="0" lvl="0" indent="0" algn="l" defTabSz="711200">
            <a:lnSpc>
              <a:spcPct val="100000"/>
            </a:lnSpc>
            <a:spcBef>
              <a:spcPct val="0"/>
            </a:spcBef>
            <a:spcAft>
              <a:spcPts val="300"/>
            </a:spcAft>
            <a:buNone/>
          </a:pPr>
          <a:r>
            <a:rPr lang="en-US" sz="1600" kern="1200" dirty="0"/>
            <a:t>Associate Vice President,</a:t>
          </a:r>
        </a:p>
        <a:p>
          <a:pPr marL="0" lvl="0" indent="0" algn="l" defTabSz="711200">
            <a:lnSpc>
              <a:spcPct val="100000"/>
            </a:lnSpc>
            <a:spcBef>
              <a:spcPct val="0"/>
            </a:spcBef>
            <a:spcAft>
              <a:spcPts val="300"/>
            </a:spcAft>
            <a:buNone/>
          </a:pPr>
          <a:r>
            <a:rPr lang="en-US" sz="1600" kern="1200" dirty="0"/>
            <a:t>Distance Learning Technologies</a:t>
          </a:r>
        </a:p>
      </dsp:txBody>
      <dsp:txXfrm>
        <a:off x="1131946" y="1264906"/>
        <a:ext cx="4505497" cy="1010196"/>
      </dsp:txXfrm>
    </dsp:sp>
    <dsp:sp modelId="{9182EDDD-CE31-452B-821E-121EE81AFEE9}">
      <dsp:nvSpPr>
        <dsp:cNvPr id="0" name=""/>
        <dsp:cNvSpPr/>
      </dsp:nvSpPr>
      <dsp:spPr>
        <a:xfrm>
          <a:off x="5637444" y="1264906"/>
          <a:ext cx="4357339" cy="9795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673" tIns="103673" rIns="103673" bIns="103673" numCol="1" spcCol="1270" anchor="ctr" anchorCtr="0">
          <a:noAutofit/>
        </a:bodyPr>
        <a:lstStyle/>
        <a:p>
          <a:pPr marL="0" lvl="0" indent="0" algn="l" defTabSz="711200">
            <a:lnSpc>
              <a:spcPct val="100000"/>
            </a:lnSpc>
            <a:spcBef>
              <a:spcPct val="0"/>
            </a:spcBef>
            <a:spcAft>
              <a:spcPct val="35000"/>
            </a:spcAft>
            <a:buNone/>
          </a:pPr>
          <a:r>
            <a:rPr lang="en-US" sz="1600" kern="1200" dirty="0">
              <a:hlinkClick xmlns:r="http://schemas.openxmlformats.org/officeDocument/2006/relationships" r:id="rId3"/>
            </a:rPr>
            <a:t>davisk@nccommunitycolleges.edu</a:t>
          </a:r>
          <a:endParaRPr lang="en-US" sz="1600" kern="1200" dirty="0"/>
        </a:p>
      </dsp:txBody>
      <dsp:txXfrm>
        <a:off x="5637444" y="1264906"/>
        <a:ext cx="4357339" cy="979584"/>
      </dsp:txXfrm>
    </dsp:sp>
    <dsp:sp modelId="{92212A56-3D9C-44B7-BB22-4BE68A707FE1}">
      <dsp:nvSpPr>
        <dsp:cNvPr id="0" name=""/>
        <dsp:cNvSpPr/>
      </dsp:nvSpPr>
      <dsp:spPr>
        <a:xfrm>
          <a:off x="0" y="2527652"/>
          <a:ext cx="10012217" cy="97958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33CCFB5-B0BD-458D-92AD-1CF47127370B}">
      <dsp:nvSpPr>
        <dsp:cNvPr id="0" name=""/>
        <dsp:cNvSpPr/>
      </dsp:nvSpPr>
      <dsp:spPr>
        <a:xfrm>
          <a:off x="296324" y="2748058"/>
          <a:ext cx="539298" cy="53877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280E404-0937-4B50-8BEF-E5431A71C8CA}">
      <dsp:nvSpPr>
        <dsp:cNvPr id="0" name=""/>
        <dsp:cNvSpPr/>
      </dsp:nvSpPr>
      <dsp:spPr>
        <a:xfrm>
          <a:off x="1131946" y="2527652"/>
          <a:ext cx="4505497" cy="10101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912" tIns="106912" rIns="106912" bIns="106912" numCol="1" spcCol="1270" anchor="ctr" anchorCtr="0">
          <a:noAutofit/>
        </a:bodyPr>
        <a:lstStyle/>
        <a:p>
          <a:pPr marL="0" lvl="0" indent="0" algn="l" defTabSz="711200">
            <a:lnSpc>
              <a:spcPct val="100000"/>
            </a:lnSpc>
            <a:spcBef>
              <a:spcPct val="0"/>
            </a:spcBef>
            <a:spcAft>
              <a:spcPts val="300"/>
            </a:spcAft>
            <a:buNone/>
          </a:pPr>
          <a:r>
            <a:rPr lang="en-US" sz="1600" kern="1200" dirty="0"/>
            <a:t>Birch Barnes</a:t>
          </a:r>
        </a:p>
        <a:p>
          <a:pPr marL="0" lvl="0" indent="0" algn="l" defTabSz="711200">
            <a:lnSpc>
              <a:spcPct val="100000"/>
            </a:lnSpc>
            <a:spcBef>
              <a:spcPct val="0"/>
            </a:spcBef>
            <a:spcAft>
              <a:spcPts val="300"/>
            </a:spcAft>
            <a:buNone/>
          </a:pPr>
          <a:r>
            <a:rPr lang="en-US" sz="1600" kern="1200" dirty="0"/>
            <a:t>Director of Library Services</a:t>
          </a:r>
        </a:p>
      </dsp:txBody>
      <dsp:txXfrm>
        <a:off x="1131946" y="2527652"/>
        <a:ext cx="4505497" cy="1010196"/>
      </dsp:txXfrm>
    </dsp:sp>
    <dsp:sp modelId="{51751C8A-0A2D-4122-83D7-336900A79DAC}">
      <dsp:nvSpPr>
        <dsp:cNvPr id="0" name=""/>
        <dsp:cNvSpPr/>
      </dsp:nvSpPr>
      <dsp:spPr>
        <a:xfrm>
          <a:off x="5637444" y="2527652"/>
          <a:ext cx="4357339" cy="9795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673" tIns="103673" rIns="103673" bIns="103673" numCol="1" spcCol="1270" anchor="ctr" anchorCtr="0">
          <a:noAutofit/>
        </a:bodyPr>
        <a:lstStyle/>
        <a:p>
          <a:pPr marL="0" lvl="0" indent="0" algn="l" defTabSz="711200">
            <a:lnSpc>
              <a:spcPct val="100000"/>
            </a:lnSpc>
            <a:spcBef>
              <a:spcPct val="0"/>
            </a:spcBef>
            <a:spcAft>
              <a:spcPct val="35000"/>
            </a:spcAft>
            <a:buNone/>
          </a:pPr>
          <a:r>
            <a:rPr lang="en-US" sz="1600" kern="1200" dirty="0">
              <a:hlinkClick xmlns:r="http://schemas.openxmlformats.org/officeDocument/2006/relationships" r:id="rId5"/>
            </a:rPr>
            <a:t>barnesb@nccommunitycolleges.edu</a:t>
          </a:r>
          <a:r>
            <a:rPr lang="en-US" sz="1600" kern="1200" dirty="0"/>
            <a:t>  </a:t>
          </a:r>
        </a:p>
      </dsp:txBody>
      <dsp:txXfrm>
        <a:off x="5637444" y="2527652"/>
        <a:ext cx="4357339" cy="979584"/>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77EB83C-E7E6-8E60-BFB3-A0A9EBD2E05F}"/>
              </a:ext>
            </a:extLst>
          </p:cNvPr>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Aptos"/>
              </a:defRPr>
            </a:lvl1pPr>
          </a:lstStyle>
          <a:p>
            <a:pPr lvl="0"/>
            <a:endParaRPr lang="en-US" dirty="0"/>
          </a:p>
        </p:txBody>
      </p:sp>
      <p:sp>
        <p:nvSpPr>
          <p:cNvPr id="3" name="Date Placeholder 2">
            <a:extLst>
              <a:ext uri="{FF2B5EF4-FFF2-40B4-BE49-F238E27FC236}">
                <a16:creationId xmlns:a16="http://schemas.microsoft.com/office/drawing/2014/main" id="{DB355126-E6E5-EDF7-1DC7-A4EBEE10187D}"/>
              </a:ext>
            </a:extLst>
          </p:cNvPr>
          <p:cNvSpPr txBox="1">
            <a:spLocks noGrp="1"/>
          </p:cNvSpPr>
          <p:nvPr>
            <p:ph type="dt" idx="1"/>
          </p:nvPr>
        </p:nvSpPr>
        <p:spPr>
          <a:xfrm>
            <a:off x="3884608" y="0"/>
            <a:ext cx="2971800" cy="458791"/>
          </a:xfrm>
          <a:prstGeom prst="rect">
            <a:avLst/>
          </a:prstGeom>
          <a:noFill/>
          <a:ln>
            <a:noFill/>
          </a:ln>
        </p:spPr>
        <p:txBody>
          <a:bodyPr vert="horz" wrap="square" lIns="91440" tIns="45720" rIns="91440" bIns="45720" anchor="t" anchorCtr="0" compatLnSpc="1">
            <a:noAutofit/>
          </a:bodyPr>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Aptos"/>
              </a:defRPr>
            </a:lvl1pPr>
          </a:lstStyle>
          <a:p>
            <a:pPr lvl="0"/>
            <a:fld id="{1818A515-1EE3-4CA6-A70B-EC007A99D893}" type="datetime1">
              <a:rPr lang="en-US"/>
              <a:pPr lvl="0"/>
              <a:t>10/7/2026</a:t>
            </a:fld>
            <a:endParaRPr lang="en-US" dirty="0"/>
          </a:p>
        </p:txBody>
      </p:sp>
      <p:sp>
        <p:nvSpPr>
          <p:cNvPr id="4" name="Slide Image Placeholder 3">
            <a:extLst>
              <a:ext uri="{FF2B5EF4-FFF2-40B4-BE49-F238E27FC236}">
                <a16:creationId xmlns:a16="http://schemas.microsoft.com/office/drawing/2014/main" id="{E22725C2-ECB3-E688-BDC4-6CFFD637268C}"/>
              </a:ext>
            </a:extLst>
          </p:cNvPr>
          <p:cNvSpPr>
            <a:spLocks noGrp="1" noRot="1" noChangeAspect="1"/>
          </p:cNvSpPr>
          <p:nvPr>
            <p:ph type="sldImg" idx="2"/>
          </p:nvPr>
        </p:nvSpPr>
        <p:spPr>
          <a:xfrm>
            <a:off x="685800" y="1143000"/>
            <a:ext cx="5486400" cy="3086099"/>
          </a:xfrm>
          <a:prstGeom prst="rect">
            <a:avLst/>
          </a:prstGeom>
          <a:noFill/>
          <a:ln w="12701">
            <a:solidFill>
              <a:srgbClr val="000000"/>
            </a:solidFill>
            <a:prstDash val="solid"/>
          </a:ln>
        </p:spPr>
      </p:sp>
      <p:sp>
        <p:nvSpPr>
          <p:cNvPr id="5" name="Notes Placeholder 4">
            <a:extLst>
              <a:ext uri="{FF2B5EF4-FFF2-40B4-BE49-F238E27FC236}">
                <a16:creationId xmlns:a16="http://schemas.microsoft.com/office/drawing/2014/main" id="{DA7018DD-B9EE-A1F9-D1AA-B3E13F20CA98}"/>
              </a:ext>
            </a:extLst>
          </p:cNvPr>
          <p:cNvSpPr txBox="1">
            <a:spLocks noGrp="1"/>
          </p:cNvSpPr>
          <p:nvPr>
            <p:ph type="body" sz="quarter" idx="3"/>
          </p:nvPr>
        </p:nvSpPr>
        <p:spPr>
          <a:xfrm>
            <a:off x="685800" y="4400549"/>
            <a:ext cx="5486400" cy="3600450"/>
          </a:xfrm>
          <a:prstGeom prst="rect">
            <a:avLst/>
          </a:prstGeom>
          <a:noFill/>
          <a:ln>
            <a:noFill/>
          </a:ln>
        </p:spPr>
        <p:txBody>
          <a:bodyPr vert="horz" wrap="square" lIns="91440" tIns="45720" rIns="91440" bIns="45720" anchor="t" anchorCtr="0" compatLnSpc="1">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8BA96350-AAA8-7C93-C09B-E0D1C25B6D43}"/>
              </a:ext>
            </a:extLst>
          </p:cNvPr>
          <p:cNvSpPr txBox="1">
            <a:spLocks noGrp="1"/>
          </p:cNvSpPr>
          <p:nvPr>
            <p:ph type="ftr" sz="quarter" idx="4"/>
          </p:nvPr>
        </p:nvSpPr>
        <p:spPr>
          <a:xfrm>
            <a:off x="0"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Aptos"/>
              </a:defRPr>
            </a:lvl1pPr>
          </a:lstStyle>
          <a:p>
            <a:pPr lvl="0"/>
            <a:endParaRPr lang="en-US" dirty="0"/>
          </a:p>
        </p:txBody>
      </p:sp>
      <p:sp>
        <p:nvSpPr>
          <p:cNvPr id="7" name="Slide Number Placeholder 6">
            <a:extLst>
              <a:ext uri="{FF2B5EF4-FFF2-40B4-BE49-F238E27FC236}">
                <a16:creationId xmlns:a16="http://schemas.microsoft.com/office/drawing/2014/main" id="{73B44271-B44D-6BAA-EF2A-C6634230FBF8}"/>
              </a:ext>
            </a:extLst>
          </p:cNvPr>
          <p:cNvSpPr txBox="1">
            <a:spLocks noGrp="1"/>
          </p:cNvSpPr>
          <p:nvPr>
            <p:ph type="sldNum" sz="quarter" idx="5"/>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Aptos"/>
              </a:defRPr>
            </a:lvl1pPr>
          </a:lstStyle>
          <a:p>
            <a:pPr lvl="0"/>
            <a:fld id="{D0532224-C220-4AB8-B64B-7F3C039500F2}" type="slidenum">
              <a:t>‹#›</a:t>
            </a:fld>
            <a:endParaRPr lang="en-US" dirty="0"/>
          </a:p>
        </p:txBody>
      </p:sp>
    </p:spTree>
    <p:extLst>
      <p:ext uri="{BB962C8B-B14F-4D97-AF65-F5344CB8AC3E}">
        <p14:creationId xmlns:p14="http://schemas.microsoft.com/office/powerpoint/2010/main" val="355208006"/>
      </p:ext>
    </p:extLst>
  </p:cSld>
  <p:clrMap bg1="lt1" tx1="dk1" bg2="lt2" tx2="dk2" accent1="accent1" accent2="accent2" accent3="accent3" accent4="accent4" accent5="accent5" accent6="accent6" hlink="hlink" folHlink="folHlink"/>
  <p:notes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Aptos"/>
      </a:defRPr>
    </a:lvl1pPr>
    <a:lvl2pPr marL="457200" marR="0" lvl="1"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Aptos"/>
      </a:defRPr>
    </a:lvl2pPr>
    <a:lvl3pPr marL="914400" marR="0" lvl="2"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Aptos"/>
      </a:defRPr>
    </a:lvl3pPr>
    <a:lvl4pPr marL="1371600" marR="0" lvl="3"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Aptos"/>
      </a:defRPr>
    </a:lvl4pPr>
    <a:lvl5pPr marL="1828800" marR="0" lvl="4"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Apto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0A73DF-FA2C-78E9-77BD-B3C7FDC45594}"/>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BA446499-834E-607E-5340-EBF6DC5FBAF0}"/>
              </a:ext>
            </a:extLst>
          </p:cNvPr>
          <p:cNvSpPr txBox="1">
            <a:spLocks noGrp="1"/>
          </p:cNvSpPr>
          <p:nvPr>
            <p:ph type="body" sz="quarter" idx="1"/>
          </p:nvPr>
        </p:nvSpPr>
        <p:spPr/>
        <p:txBody>
          <a:bodyPr/>
          <a:lstStyle/>
          <a:p>
            <a:endParaRPr lang="en-US" dirty="0"/>
          </a:p>
        </p:txBody>
      </p:sp>
      <p:sp>
        <p:nvSpPr>
          <p:cNvPr id="4" name="Slide Number Placeholder 3">
            <a:extLst>
              <a:ext uri="{FF2B5EF4-FFF2-40B4-BE49-F238E27FC236}">
                <a16:creationId xmlns:a16="http://schemas.microsoft.com/office/drawing/2014/main" id="{A1318811-024A-8833-854B-EAB421183B93}"/>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97F8D119-FEBF-42C8-9A27-3B7149EDDDBC}" type="slidenum">
              <a:t>1</a:t>
            </a:fld>
            <a:endParaRPr lang="en-US" sz="1200" b="0" i="0" u="none" strike="noStrike" kern="1200" cap="none" spc="0" baseline="0" dirty="0">
              <a:solidFill>
                <a:srgbClr val="000000"/>
              </a:solidFill>
              <a:uFillTx/>
              <a:latin typeface="Apto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CD16A8-8BB5-FB2F-AF07-22A232D0AD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761F9B-051A-8FA2-EE61-E48EDCB0BEC9}"/>
              </a:ext>
            </a:extLst>
          </p:cNvPr>
          <p:cNvSpPr txBox="1">
            <a:spLocks noGrp="1"/>
          </p:cNvSpPr>
          <p:nvPr>
            <p:ph type="body" sz="quarter" idx="1"/>
          </p:nvPr>
        </p:nvSpPr>
        <p:spPr/>
        <p:txBody>
          <a:bodyPr/>
          <a:lstStyle/>
          <a:p>
            <a:pPr lvl="0"/>
            <a:r>
              <a:rPr lang="en-US" dirty="0"/>
              <a:t>This training is being provided by the System Office Distance Learning Technologies team.   Kathy Davis, Associate Vice President, Distance Learning Technologies, and Birch Barnes, Director of Library Services, serve as platform administrators.</a:t>
            </a:r>
          </a:p>
          <a:p>
            <a:pPr lvl="0"/>
            <a:endParaRPr lang="en-US" dirty="0"/>
          </a:p>
          <a:p>
            <a:pPr lvl="0"/>
            <a:r>
              <a:rPr lang="en-US" dirty="0"/>
              <a:t>At the top of this page is the link to openNCCC.  I will add it to the chat feature, so that you may follow-along on another screen if you wish, or simply explore and listen while we proceed.  </a:t>
            </a:r>
          </a:p>
          <a:p>
            <a:pPr lvl="0"/>
            <a:endParaRPr lang="en-US" dirty="0"/>
          </a:p>
        </p:txBody>
      </p:sp>
      <p:sp>
        <p:nvSpPr>
          <p:cNvPr id="4" name="Slide Number Placeholder 3">
            <a:extLst>
              <a:ext uri="{FF2B5EF4-FFF2-40B4-BE49-F238E27FC236}">
                <a16:creationId xmlns:a16="http://schemas.microsoft.com/office/drawing/2014/main" id="{DE86974F-9526-4831-EE2A-D74149CB3334}"/>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98A137DD-AD4D-4B88-901D-317C45EC173B}" type="slidenum">
              <a:t>2</a:t>
            </a:fld>
            <a:endParaRPr lang="en-US" sz="1200" b="0" i="0" u="none" strike="noStrike" kern="1200" cap="none" spc="0" baseline="0" dirty="0">
              <a:solidFill>
                <a:srgbClr val="000000"/>
              </a:solidFill>
              <a:uFillTx/>
              <a:latin typeface="Apto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E3088F-C5C2-ABA9-C68A-25071BCE6312}"/>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08B9CBE3-5F95-005D-36AE-394D79E4E40C}"/>
              </a:ext>
            </a:extLst>
          </p:cNvPr>
          <p:cNvSpPr txBox="1">
            <a:spLocks noGrp="1"/>
          </p:cNvSpPr>
          <p:nvPr>
            <p:ph type="body" sz="quarter" idx="1"/>
          </p:nvPr>
        </p:nvSpPr>
        <p:spPr/>
        <p:txBody>
          <a:bodyPr/>
          <a:lstStyle/>
          <a:p>
            <a:pPr lvl="0"/>
            <a:r>
              <a:rPr lang="en-US" dirty="0"/>
              <a:t>To get things started, what you see here is the main landing page for the site.  Since you are all members of the North Carolina Community College System, you are able to register and access the full repository.  </a:t>
            </a:r>
          </a:p>
          <a:p>
            <a:pPr lvl="0"/>
            <a:endParaRPr lang="en-US" dirty="0"/>
          </a:p>
          <a:p>
            <a:pPr lvl="0"/>
            <a:r>
              <a:rPr lang="en-US" dirty="0"/>
              <a:t>To give you access to all of the materials on openNCCC, you will need to register.  It’s a simple internet form which only takes a few minutes to complete. </a:t>
            </a:r>
          </a:p>
        </p:txBody>
      </p:sp>
      <p:sp>
        <p:nvSpPr>
          <p:cNvPr id="4" name="Slide Number Placeholder 3">
            <a:extLst>
              <a:ext uri="{FF2B5EF4-FFF2-40B4-BE49-F238E27FC236}">
                <a16:creationId xmlns:a16="http://schemas.microsoft.com/office/drawing/2014/main" id="{C7A1E6B4-8298-4B46-BF44-636B0FFF5329}"/>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EEBA918E-EB70-42DD-9A40-7EE81B15FBF8}" type="slidenum">
              <a:t>3</a:t>
            </a:fld>
            <a:endParaRPr lang="en-US" sz="1200" b="0" i="0" u="none" strike="noStrike" kern="1200" cap="none" spc="0" baseline="0" dirty="0">
              <a:solidFill>
                <a:srgbClr val="000000"/>
              </a:solidFill>
              <a:uFillTx/>
              <a:latin typeface="Apto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0CE2BF-7411-7533-9595-CC307C11EE25}"/>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E3534EA3-4592-F5D6-DBEC-F3AA4BB890EC}"/>
              </a:ext>
            </a:extLst>
          </p:cNvPr>
          <p:cNvSpPr txBox="1">
            <a:spLocks noGrp="1"/>
          </p:cNvSpPr>
          <p:nvPr>
            <p:ph type="body" sz="quarter" idx="1"/>
          </p:nvPr>
        </p:nvSpPr>
        <p:spPr/>
        <p:txBody>
          <a:bodyPr/>
          <a:lstStyle/>
          <a:p>
            <a:pPr lvl="0"/>
            <a:r>
              <a:rPr lang="en-US" dirty="0"/>
              <a:t>Registering is straightforward. Once you’re on the main site, go to the top-right corner and click the “registration” button.  </a:t>
            </a:r>
          </a:p>
        </p:txBody>
      </p:sp>
      <p:sp>
        <p:nvSpPr>
          <p:cNvPr id="4" name="Slide Number Placeholder 3">
            <a:extLst>
              <a:ext uri="{FF2B5EF4-FFF2-40B4-BE49-F238E27FC236}">
                <a16:creationId xmlns:a16="http://schemas.microsoft.com/office/drawing/2014/main" id="{4A18E16B-01C0-8872-490A-465C57E1754E}"/>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84507FD8-9EDD-4AF7-83EA-3DE8DEEC2F53}" type="slidenum">
              <a:t>4</a:t>
            </a:fld>
            <a:endParaRPr lang="en-US" sz="1200" b="0" i="0" u="none" strike="noStrike" kern="1200" cap="none" spc="0" baseline="0" dirty="0">
              <a:solidFill>
                <a:srgbClr val="000000"/>
              </a:solidFill>
              <a:uFillTx/>
              <a:latin typeface="Apto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50CD0A-5A05-4D7C-11F8-EE713E6DCC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F96570-CC44-F2B7-A11E-51ACFDBAE3B2}"/>
              </a:ext>
            </a:extLst>
          </p:cNvPr>
          <p:cNvSpPr txBox="1">
            <a:spLocks noGrp="1"/>
          </p:cNvSpPr>
          <p:nvPr>
            <p:ph type="body" sz="quarter" idx="1"/>
          </p:nvPr>
        </p:nvSpPr>
        <p:spPr/>
        <p:txBody>
          <a:bodyPr/>
          <a:lstStyle/>
          <a:p>
            <a:pPr lvl="0"/>
            <a:r>
              <a:rPr lang="en-US" dirty="0"/>
              <a:t>Once you’re here, you fill out the form.  Make sure you use your community college email.  openNCCC is a collection of OERs—open educational resources.  These are collections that can be used and shared for educational purposes, but not all of them are publicly distributed.   Only faculty and staff of the North Carolina Community College system have access to the full repository.  </a:t>
            </a:r>
          </a:p>
          <a:p>
            <a:pPr lvl="0"/>
            <a:endParaRPr lang="en-US" dirty="0"/>
          </a:p>
          <a:p>
            <a:pPr lvl="0"/>
            <a:r>
              <a:rPr lang="en-US" dirty="0"/>
              <a:t>In another webinar we will go over how to integrate these resources into your Learning Management System to share with your students.  Each LMS is a little different, so we are planning on having customized training for each platform.  </a:t>
            </a:r>
          </a:p>
          <a:p>
            <a:pPr lvl="0"/>
            <a:endParaRPr lang="en-US" dirty="0"/>
          </a:p>
          <a:p>
            <a:pPr lvl="0"/>
            <a:r>
              <a:rPr lang="en-US" dirty="0"/>
              <a:t>We are currently in the process of working with each college’s Distance Learning Administrator to complete the integration between openNCCC and your Learning Management System.  </a:t>
            </a:r>
          </a:p>
        </p:txBody>
      </p:sp>
      <p:sp>
        <p:nvSpPr>
          <p:cNvPr id="4" name="Slide Number Placeholder 3">
            <a:extLst>
              <a:ext uri="{FF2B5EF4-FFF2-40B4-BE49-F238E27FC236}">
                <a16:creationId xmlns:a16="http://schemas.microsoft.com/office/drawing/2014/main" id="{3A36485B-C0B1-B353-E577-CA269F3FAC50}"/>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9C48DEE-D594-4130-871E-906D680AE5BE}" type="slidenum">
              <a:t>5</a:t>
            </a:fld>
            <a:endParaRPr lang="en-US" sz="1200" b="0" i="0" u="none" strike="noStrike" kern="1200" cap="none" spc="0" baseline="0" dirty="0">
              <a:solidFill>
                <a:srgbClr val="000000"/>
              </a:solidFill>
              <a:uFillTx/>
              <a:latin typeface="Apto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AFFE21-E52E-0B95-60C7-5E973A69C9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050357-A561-E730-BE8F-5D4F9ED34700}"/>
              </a:ext>
            </a:extLst>
          </p:cNvPr>
          <p:cNvSpPr txBox="1">
            <a:spLocks noGrp="1"/>
          </p:cNvSpPr>
          <p:nvPr>
            <p:ph type="body" sz="quarter" idx="1"/>
          </p:nvPr>
        </p:nvSpPr>
        <p:spPr/>
        <p:txBody>
          <a:bodyPr/>
          <a:lstStyle/>
          <a:p>
            <a:pPr lvl="0"/>
            <a:r>
              <a:rPr lang="en-US" dirty="0"/>
              <a:t>After you have registered, you will shortly have access to the complete database.  </a:t>
            </a:r>
          </a:p>
          <a:p>
            <a:pPr lvl="0"/>
            <a:endParaRPr lang="en-US" dirty="0"/>
          </a:p>
          <a:p>
            <a:pPr lvl="0"/>
            <a:r>
              <a:rPr lang="en-US" dirty="0"/>
              <a:t>Next, we will look at the basics of searching in openNCCC.  On the homepage, you have the option of simply typing in some keywords to get started.  You also have the option to filter by subject and course alignment.  We will discuss course alignment in a few minutes.  </a:t>
            </a:r>
          </a:p>
          <a:p>
            <a:pPr lvl="0"/>
            <a:endParaRPr lang="en-US" dirty="0"/>
          </a:p>
          <a:p>
            <a:pPr lvl="0"/>
            <a:endParaRPr lang="en-US" dirty="0"/>
          </a:p>
        </p:txBody>
      </p:sp>
      <p:sp>
        <p:nvSpPr>
          <p:cNvPr id="4" name="Slide Number Placeholder 3">
            <a:extLst>
              <a:ext uri="{FF2B5EF4-FFF2-40B4-BE49-F238E27FC236}">
                <a16:creationId xmlns:a16="http://schemas.microsoft.com/office/drawing/2014/main" id="{E077D037-60D5-50F1-E320-EDD5D384E7AB}"/>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1133A55F-83A8-4DF4-8E1C-88E7D6322701}" type="slidenum">
              <a:t>6</a:t>
            </a:fld>
            <a:endParaRPr lang="en-US" sz="1200" b="0" i="0" u="none" strike="noStrike" kern="1200" cap="none" spc="0" baseline="0" dirty="0">
              <a:solidFill>
                <a:srgbClr val="000000"/>
              </a:solidFill>
              <a:uFillTx/>
              <a:latin typeface="Apto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2BB493-64BF-91C2-F218-32DEB2648B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7FC3C3-5CCD-602F-5585-84CA09F67338}"/>
              </a:ext>
            </a:extLst>
          </p:cNvPr>
          <p:cNvSpPr txBox="1">
            <a:spLocks noGrp="1"/>
          </p:cNvSpPr>
          <p:nvPr>
            <p:ph type="body" sz="quarter" idx="1"/>
          </p:nvPr>
        </p:nvSpPr>
        <p:spPr/>
        <p:txBody>
          <a:bodyPr/>
          <a:lstStyle/>
          <a:p>
            <a:pPr lvl="0"/>
            <a:r>
              <a:rPr lang="en-US" dirty="0"/>
              <a:t>That will take us to this page, where you can see the materials grouped by subject area and material type.  At the end of each heading, you can see the number of learning objects provided.  </a:t>
            </a:r>
          </a:p>
        </p:txBody>
      </p:sp>
      <p:sp>
        <p:nvSpPr>
          <p:cNvPr id="4" name="Slide Number Placeholder 3">
            <a:extLst>
              <a:ext uri="{FF2B5EF4-FFF2-40B4-BE49-F238E27FC236}">
                <a16:creationId xmlns:a16="http://schemas.microsoft.com/office/drawing/2014/main" id="{CDDA61A9-98D0-0955-DE8C-C1DCC02DD6C1}"/>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33397AE-91A1-4EFF-BF33-76D5F54E76EB}" type="slidenum">
              <a:t>7</a:t>
            </a:fld>
            <a:endParaRPr lang="en-US" sz="1200" b="0" i="0" u="none" strike="noStrike" kern="1200" cap="none" spc="0" baseline="0" dirty="0">
              <a:solidFill>
                <a:srgbClr val="000000"/>
              </a:solidFill>
              <a:uFillTx/>
              <a:latin typeface="Apto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C501DC-2E8E-8418-41F9-170198ABB0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E0984A-A162-423D-1C7E-676E40FD0CED}"/>
              </a:ext>
            </a:extLst>
          </p:cNvPr>
          <p:cNvSpPr txBox="1">
            <a:spLocks noGrp="1"/>
          </p:cNvSpPr>
          <p:nvPr>
            <p:ph type="body" sz="quarter" idx="1"/>
          </p:nvPr>
        </p:nvSpPr>
        <p:spPr/>
        <p:txBody>
          <a:bodyPr/>
          <a:lstStyle/>
          <a:p>
            <a:pPr lvl="0"/>
            <a:r>
              <a:rPr lang="en-US" dirty="0"/>
              <a:t>Next, click on “Collections”.  That will take you to this group of curated collections.  We grouped the resources by subject area, to try and make it easier for our users to find useful materials.  </a:t>
            </a:r>
          </a:p>
        </p:txBody>
      </p:sp>
      <p:sp>
        <p:nvSpPr>
          <p:cNvPr id="4" name="Slide Number Placeholder 3">
            <a:extLst>
              <a:ext uri="{FF2B5EF4-FFF2-40B4-BE49-F238E27FC236}">
                <a16:creationId xmlns:a16="http://schemas.microsoft.com/office/drawing/2014/main" id="{BF64D93A-8811-A0C5-63E7-40B7CCFF14E2}"/>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BFBC2A9E-C4EF-4E83-AC84-3E4E0CBD799F}" type="slidenum">
              <a:t>8</a:t>
            </a:fld>
            <a:endParaRPr lang="en-US" sz="1200" b="0" i="0" u="none" strike="noStrike" kern="1200" cap="none" spc="0" baseline="0" dirty="0">
              <a:solidFill>
                <a:srgbClr val="000000"/>
              </a:solidFill>
              <a:uFillTx/>
              <a:latin typeface="Apto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DE7155-EB32-46A2-AF58-513045B90B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A2BBF2-4544-5DDC-9CFE-F2D8FBB8679F}"/>
              </a:ext>
            </a:extLst>
          </p:cNvPr>
          <p:cNvSpPr txBox="1">
            <a:spLocks noGrp="1"/>
          </p:cNvSpPr>
          <p:nvPr>
            <p:ph type="body" sz="quarter" idx="1"/>
          </p:nvPr>
        </p:nvSpPr>
        <p:spPr/>
        <p:txBody>
          <a:bodyPr/>
          <a:lstStyle/>
          <a:p>
            <a:pPr lvl="0"/>
            <a:r>
              <a:rPr lang="en-US" dirty="0"/>
              <a:t>Next, go to “providers.  This is the list of the various organizations and schools who contributed to the repository. </a:t>
            </a:r>
          </a:p>
          <a:p>
            <a:pPr lvl="0"/>
            <a:endParaRPr lang="en-US" dirty="0"/>
          </a:p>
        </p:txBody>
      </p:sp>
      <p:sp>
        <p:nvSpPr>
          <p:cNvPr id="4" name="Slide Number Placeholder 3">
            <a:extLst>
              <a:ext uri="{FF2B5EF4-FFF2-40B4-BE49-F238E27FC236}">
                <a16:creationId xmlns:a16="http://schemas.microsoft.com/office/drawing/2014/main" id="{33F867B3-558F-FF1E-6E3B-409DE4665AB7}"/>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0EC6F5A9-24C2-4393-9891-33FA22910EF0}" type="slidenum">
              <a:t>9</a:t>
            </a:fld>
            <a:endParaRPr lang="en-US" sz="1200" b="0" i="0" u="none" strike="noStrike" kern="1200" cap="none" spc="0" baseline="0" dirty="0">
              <a:solidFill>
                <a:srgbClr val="000000"/>
              </a:solidFill>
              <a:uFillTx/>
              <a:latin typeface="Apto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3147A9-E590-35BE-8D57-4E672BFF50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0B27DF-F18E-0E7D-E5D1-5B4CD4C849D7}"/>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3F2497D5-E806-4E4A-ECC7-374C3DD6EA42}"/>
              </a:ext>
            </a:extLst>
          </p:cNvPr>
          <p:cNvSpPr txBox="1">
            <a:spLocks noGrp="1"/>
          </p:cNvSpPr>
          <p:nvPr>
            <p:ph type="body" sz="quarter" idx="1"/>
          </p:nvPr>
        </p:nvSpPr>
        <p:spPr/>
        <p:txBody>
          <a:bodyPr/>
          <a:lstStyle/>
          <a:p>
            <a:pPr lvl="0"/>
            <a:r>
              <a:rPr lang="en-US" dirty="0"/>
              <a:t>Now, we are going to look at the Help Center and the support features of openNCCC</a:t>
            </a:r>
          </a:p>
          <a:p>
            <a:pPr lvl="0"/>
            <a:endParaRPr lang="en-US" dirty="0"/>
          </a:p>
          <a:p>
            <a:pPr lvl="0"/>
            <a:r>
              <a:rPr lang="en-US" dirty="0"/>
              <a:t>Under “Learn More”, you will find the Help Center.  </a:t>
            </a:r>
          </a:p>
        </p:txBody>
      </p:sp>
      <p:sp>
        <p:nvSpPr>
          <p:cNvPr id="4" name="Slide Number Placeholder 3">
            <a:extLst>
              <a:ext uri="{FF2B5EF4-FFF2-40B4-BE49-F238E27FC236}">
                <a16:creationId xmlns:a16="http://schemas.microsoft.com/office/drawing/2014/main" id="{9FD7EE03-3E4D-50FB-E1A1-C6F5023B386D}"/>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4690807-31AA-499A-9A34-5021AB30ED9A}" type="slidenum">
              <a:t>10</a:t>
            </a:fld>
            <a:endParaRPr lang="en-US" sz="1200" b="0" i="0" u="none" strike="noStrike" kern="1200" cap="none" spc="0" baseline="0" dirty="0">
              <a:solidFill>
                <a:srgbClr val="000000"/>
              </a:solidFill>
              <a:uFillTx/>
              <a:latin typeface="Aptos"/>
            </a:endParaRPr>
          </a:p>
        </p:txBody>
      </p:sp>
    </p:spTree>
    <p:extLst>
      <p:ext uri="{BB962C8B-B14F-4D97-AF65-F5344CB8AC3E}">
        <p14:creationId xmlns:p14="http://schemas.microsoft.com/office/powerpoint/2010/main" val="1300181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AB8740-FFA9-E428-E8E3-1355E9949C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F91C88-B348-38DA-F237-2D27FDF38E80}"/>
              </a:ext>
            </a:extLst>
          </p:cNvPr>
          <p:cNvSpPr txBox="1">
            <a:spLocks noGrp="1"/>
          </p:cNvSpPr>
          <p:nvPr>
            <p:ph type="body" sz="quarter" idx="1"/>
          </p:nvPr>
        </p:nvSpPr>
        <p:spPr/>
        <p:txBody>
          <a:bodyPr/>
          <a:lstStyle/>
          <a:p>
            <a:pPr lvl="0"/>
            <a:r>
              <a:rPr lang="en-US" dirty="0"/>
              <a:t>If you click on “colleges” under Discover, you will be able to easily filter by the materials shared by individuals at your institution as they are added.</a:t>
            </a:r>
          </a:p>
        </p:txBody>
      </p:sp>
      <p:sp>
        <p:nvSpPr>
          <p:cNvPr id="4" name="Slide Number Placeholder 3">
            <a:extLst>
              <a:ext uri="{FF2B5EF4-FFF2-40B4-BE49-F238E27FC236}">
                <a16:creationId xmlns:a16="http://schemas.microsoft.com/office/drawing/2014/main" id="{205E6A5B-59FE-FAED-E172-A21D2D30957B}"/>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BB6664C2-CE42-49C7-82D8-B01374BE8AE9}" type="slidenum">
              <a:t>11</a:t>
            </a:fld>
            <a:endParaRPr lang="en-US" sz="1200" b="0" i="0" u="none" strike="noStrike" kern="1200" cap="none" spc="0" baseline="0" dirty="0">
              <a:solidFill>
                <a:srgbClr val="000000"/>
              </a:solidFill>
              <a:uFillTx/>
              <a:latin typeface="Apto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3AC80A-2F45-C2B9-2081-DCFAF6032083}"/>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94C2EA7D-26F0-041B-E700-EB12E398F698}"/>
              </a:ext>
            </a:extLst>
          </p:cNvPr>
          <p:cNvSpPr txBox="1">
            <a:spLocks noGrp="1"/>
          </p:cNvSpPr>
          <p:nvPr>
            <p:ph type="body" sz="quarter" idx="1"/>
          </p:nvPr>
        </p:nvSpPr>
        <p:spPr/>
        <p:txBody>
          <a:bodyPr/>
          <a:lstStyle/>
          <a:p>
            <a:pPr lvl="0"/>
            <a:r>
              <a:rPr lang="en-US" dirty="0"/>
              <a:t>Now, we are going to look at the Help Center and the support features of openNCCC</a:t>
            </a:r>
          </a:p>
          <a:p>
            <a:pPr lvl="0"/>
            <a:endParaRPr lang="en-US" dirty="0"/>
          </a:p>
          <a:p>
            <a:pPr lvl="0"/>
            <a:r>
              <a:rPr lang="en-US" dirty="0"/>
              <a:t>Under “Learn More”, you will find the Help Center.  </a:t>
            </a:r>
          </a:p>
        </p:txBody>
      </p:sp>
      <p:sp>
        <p:nvSpPr>
          <p:cNvPr id="4" name="Slide Number Placeholder 3">
            <a:extLst>
              <a:ext uri="{FF2B5EF4-FFF2-40B4-BE49-F238E27FC236}">
                <a16:creationId xmlns:a16="http://schemas.microsoft.com/office/drawing/2014/main" id="{53472353-4310-C059-D2BC-16BB72332DD6}"/>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4690807-31AA-499A-9A34-5021AB30ED9A}" type="slidenum">
              <a:t>12</a:t>
            </a:fld>
            <a:endParaRPr lang="en-US" sz="1200" b="0" i="0" u="none" strike="noStrike" kern="1200" cap="none" spc="0" baseline="0" dirty="0">
              <a:solidFill>
                <a:srgbClr val="000000"/>
              </a:solidFill>
              <a:uFillTx/>
              <a:latin typeface="Apto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B50459-16AC-7D20-7C6C-F1DEB8A3E9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957BD0-AA92-8D51-7C3D-DEED58AA8C11}"/>
              </a:ext>
            </a:extLst>
          </p:cNvPr>
          <p:cNvSpPr txBox="1">
            <a:spLocks noGrp="1"/>
          </p:cNvSpPr>
          <p:nvPr>
            <p:ph type="body" sz="quarter" idx="1"/>
          </p:nvPr>
        </p:nvSpPr>
        <p:spPr/>
        <p:txBody>
          <a:bodyPr/>
          <a:lstStyle/>
          <a:p>
            <a:pPr lvl="0"/>
            <a:r>
              <a:rPr lang="en-US" dirty="0"/>
              <a:t>The first feature you will see is the search feature, which can help you search the help center.  </a:t>
            </a:r>
          </a:p>
          <a:p>
            <a:pPr lvl="0"/>
            <a:endParaRPr lang="en-US" dirty="0"/>
          </a:p>
          <a:p>
            <a:pPr lvl="0"/>
            <a:r>
              <a:rPr lang="en-US" dirty="0"/>
              <a:t>Under that is the ticketing option.  </a:t>
            </a:r>
          </a:p>
          <a:p>
            <a:pPr lvl="0"/>
            <a:endParaRPr lang="en-US" dirty="0"/>
          </a:p>
          <a:p>
            <a:pPr lvl="0"/>
            <a:endParaRPr lang="en-US" dirty="0"/>
          </a:p>
          <a:p>
            <a:pPr lvl="0"/>
            <a:endParaRPr lang="en-US" dirty="0"/>
          </a:p>
          <a:p>
            <a:pPr lvl="0"/>
            <a:r>
              <a:rPr lang="en-US" dirty="0"/>
              <a:t>Knowledge Base.  These are written tutorials and documents that address the common concerns with openNCCC.  We are continually adding help articles to assist our users, and this will only become more robust as time goes on.  </a:t>
            </a:r>
          </a:p>
        </p:txBody>
      </p:sp>
      <p:sp>
        <p:nvSpPr>
          <p:cNvPr id="4" name="Slide Number Placeholder 3">
            <a:extLst>
              <a:ext uri="{FF2B5EF4-FFF2-40B4-BE49-F238E27FC236}">
                <a16:creationId xmlns:a16="http://schemas.microsoft.com/office/drawing/2014/main" id="{433CD9E5-4F2D-1459-A0CA-38330F16A6BC}"/>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1F95D493-BBC9-4820-A058-058C2A61BEDA}" type="slidenum">
              <a:t>13</a:t>
            </a:fld>
            <a:endParaRPr lang="en-US" sz="1200" b="0" i="0" u="none" strike="noStrike" kern="1200" cap="none" spc="0" baseline="0" dirty="0">
              <a:solidFill>
                <a:srgbClr val="000000"/>
              </a:solidFill>
              <a:uFillTx/>
              <a:latin typeface="Apto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194FE-AE6F-DA51-D092-B4B119090721}"/>
              </a:ext>
            </a:extLst>
          </p:cNvPr>
          <p:cNvSpPr txBox="1">
            <a:spLocks noGrp="1"/>
          </p:cNvSpPr>
          <p:nvPr>
            <p:ph type="ctrTitle"/>
          </p:nvPr>
        </p:nvSpPr>
        <p:spPr>
          <a:xfrm>
            <a:off x="1524003" y="1122361"/>
            <a:ext cx="9144000" cy="2387598"/>
          </a:xfrm>
        </p:spPr>
        <p:txBody>
          <a:bodyPr anchor="b" anchorCtr="1"/>
          <a:lstStyle>
            <a:lvl1pPr algn="ctr">
              <a:defRPr sz="6000"/>
            </a:lvl1pPr>
          </a:lstStyle>
          <a:p>
            <a:pPr lvl="0"/>
            <a:r>
              <a:rPr lang="en-US"/>
              <a:t>Click to edit Master title style</a:t>
            </a:r>
          </a:p>
        </p:txBody>
      </p:sp>
      <p:sp>
        <p:nvSpPr>
          <p:cNvPr id="3" name="Subtitle 2">
            <a:extLst>
              <a:ext uri="{FF2B5EF4-FFF2-40B4-BE49-F238E27FC236}">
                <a16:creationId xmlns:a16="http://schemas.microsoft.com/office/drawing/2014/main" id="{206FC314-AF8F-D78F-4CDC-C7A5CFCBE8DC}"/>
              </a:ext>
            </a:extLst>
          </p:cNvPr>
          <p:cNvSpPr txBox="1">
            <a:spLocks noGrp="1"/>
          </p:cNvSpPr>
          <p:nvPr>
            <p:ph type="subTitle" idx="1"/>
          </p:nvPr>
        </p:nvSpPr>
        <p:spPr>
          <a:xfrm>
            <a:off x="1524003" y="3602041"/>
            <a:ext cx="9144000" cy="1655758"/>
          </a:xfrm>
        </p:spPr>
        <p:txBody>
          <a:bodyPr anchorCtr="1"/>
          <a:lstStyle>
            <a:lvl1pPr marL="0" indent="0" algn="ctr">
              <a:buNone/>
              <a:defRPr sz="2400"/>
            </a:lvl1pPr>
          </a:lstStyle>
          <a:p>
            <a:pPr lvl="0"/>
            <a:r>
              <a:rPr lang="en-US"/>
              <a:t>Click to edit Master subtitle style</a:t>
            </a:r>
          </a:p>
        </p:txBody>
      </p:sp>
      <p:sp>
        <p:nvSpPr>
          <p:cNvPr id="4" name="Date Placeholder 3">
            <a:extLst>
              <a:ext uri="{FF2B5EF4-FFF2-40B4-BE49-F238E27FC236}">
                <a16:creationId xmlns:a16="http://schemas.microsoft.com/office/drawing/2014/main" id="{1258AD3F-EE97-7441-80A8-7360200D8DAA}"/>
              </a:ext>
            </a:extLst>
          </p:cNvPr>
          <p:cNvSpPr txBox="1">
            <a:spLocks noGrp="1"/>
          </p:cNvSpPr>
          <p:nvPr>
            <p:ph type="dt" sz="half" idx="7"/>
          </p:nvPr>
        </p:nvSpPr>
        <p:spPr/>
        <p:txBody>
          <a:bodyPr/>
          <a:lstStyle>
            <a:lvl1pPr>
              <a:defRPr/>
            </a:lvl1pPr>
          </a:lstStyle>
          <a:p>
            <a:pPr lvl="0"/>
            <a:fld id="{D7DE46C3-8D44-4F57-9043-F9CD168C2F0C}" type="datetime1">
              <a:rPr lang="en-US"/>
              <a:pPr lvl="0"/>
              <a:t>10/7/2026</a:t>
            </a:fld>
            <a:endParaRPr lang="en-US" dirty="0"/>
          </a:p>
        </p:txBody>
      </p:sp>
      <p:sp>
        <p:nvSpPr>
          <p:cNvPr id="5" name="Footer Placeholder 4">
            <a:extLst>
              <a:ext uri="{FF2B5EF4-FFF2-40B4-BE49-F238E27FC236}">
                <a16:creationId xmlns:a16="http://schemas.microsoft.com/office/drawing/2014/main" id="{32269929-6CEB-10AA-6F48-D960F85E6F1D}"/>
              </a:ext>
            </a:extLst>
          </p:cNvPr>
          <p:cNvSpPr txBox="1">
            <a:spLocks noGrp="1"/>
          </p:cNvSpPr>
          <p:nvPr>
            <p:ph type="ftr" sz="quarter" idx="9"/>
          </p:nvPr>
        </p:nvSpPr>
        <p:spPr/>
        <p:txBody>
          <a:bodyPr/>
          <a:lstStyle>
            <a:lvl1pPr>
              <a:defRPr/>
            </a:lvl1pPr>
          </a:lstStyle>
          <a:p>
            <a:pPr lvl="0"/>
            <a:endParaRPr lang="en-US" dirty="0"/>
          </a:p>
        </p:txBody>
      </p:sp>
      <p:sp>
        <p:nvSpPr>
          <p:cNvPr id="6" name="Slide Number Placeholder 5">
            <a:extLst>
              <a:ext uri="{FF2B5EF4-FFF2-40B4-BE49-F238E27FC236}">
                <a16:creationId xmlns:a16="http://schemas.microsoft.com/office/drawing/2014/main" id="{E3BE6218-5F51-15ED-4B33-B24303A4F0DA}"/>
              </a:ext>
            </a:extLst>
          </p:cNvPr>
          <p:cNvSpPr txBox="1">
            <a:spLocks noGrp="1"/>
          </p:cNvSpPr>
          <p:nvPr>
            <p:ph type="sldNum" sz="quarter" idx="8"/>
          </p:nvPr>
        </p:nvSpPr>
        <p:spPr/>
        <p:txBody>
          <a:bodyPr/>
          <a:lstStyle>
            <a:lvl1pPr>
              <a:defRPr/>
            </a:lvl1pPr>
          </a:lstStyle>
          <a:p>
            <a:pPr lvl="0"/>
            <a:fld id="{17A68E23-4E81-4E6F-B05A-ED0B82659F40}" type="slidenum">
              <a:t>‹#›</a:t>
            </a:fld>
            <a:endParaRPr lang="en-US" dirty="0"/>
          </a:p>
        </p:txBody>
      </p:sp>
    </p:spTree>
    <p:extLst>
      <p:ext uri="{BB962C8B-B14F-4D97-AF65-F5344CB8AC3E}">
        <p14:creationId xmlns:p14="http://schemas.microsoft.com/office/powerpoint/2010/main" val="259091575"/>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768E8-1790-499B-E5E2-CA5F7E6EA1EF}"/>
              </a:ext>
            </a:extLst>
          </p:cNvPr>
          <p:cNvSpPr txBox="1">
            <a:spLocks noGrp="1"/>
          </p:cNvSpPr>
          <p:nvPr>
            <p:ph type="title"/>
          </p:nvPr>
        </p:nvSpPr>
        <p:spPr/>
        <p:txBody>
          <a:bodyPr/>
          <a:lstStyle>
            <a:lvl1pPr>
              <a:defRPr/>
            </a:lvl1pPr>
          </a:lstStyle>
          <a:p>
            <a:pPr lvl="0"/>
            <a:r>
              <a:rPr lang="en-US"/>
              <a:t>Click to edit Master title style</a:t>
            </a:r>
          </a:p>
        </p:txBody>
      </p:sp>
      <p:sp>
        <p:nvSpPr>
          <p:cNvPr id="3" name="Content Placeholder 2">
            <a:extLst>
              <a:ext uri="{FF2B5EF4-FFF2-40B4-BE49-F238E27FC236}">
                <a16:creationId xmlns:a16="http://schemas.microsoft.com/office/drawing/2014/main" id="{FA1C7BD8-FCCB-FA67-8B82-62749384B589}"/>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6A64A7-6E7C-AB70-B444-CBE7E96C89AF}"/>
              </a:ext>
            </a:extLst>
          </p:cNvPr>
          <p:cNvSpPr txBox="1">
            <a:spLocks noGrp="1"/>
          </p:cNvSpPr>
          <p:nvPr>
            <p:ph type="dt" sz="half" idx="7"/>
          </p:nvPr>
        </p:nvSpPr>
        <p:spPr/>
        <p:txBody>
          <a:bodyPr/>
          <a:lstStyle>
            <a:lvl1pPr>
              <a:defRPr/>
            </a:lvl1pPr>
          </a:lstStyle>
          <a:p>
            <a:pPr lvl="0"/>
            <a:fld id="{71F74D66-5461-41F3-96E9-396F12151C8A}" type="datetime1">
              <a:rPr lang="en-US"/>
              <a:pPr lvl="0"/>
              <a:t>10/7/2026</a:t>
            </a:fld>
            <a:endParaRPr lang="en-US" dirty="0"/>
          </a:p>
        </p:txBody>
      </p:sp>
      <p:sp>
        <p:nvSpPr>
          <p:cNvPr id="5" name="Footer Placeholder 4">
            <a:extLst>
              <a:ext uri="{FF2B5EF4-FFF2-40B4-BE49-F238E27FC236}">
                <a16:creationId xmlns:a16="http://schemas.microsoft.com/office/drawing/2014/main" id="{1DC98C0B-1C0D-CD77-D0C4-7DF758344C47}"/>
              </a:ext>
            </a:extLst>
          </p:cNvPr>
          <p:cNvSpPr txBox="1">
            <a:spLocks noGrp="1"/>
          </p:cNvSpPr>
          <p:nvPr>
            <p:ph type="ftr" sz="quarter" idx="9"/>
          </p:nvPr>
        </p:nvSpPr>
        <p:spPr/>
        <p:txBody>
          <a:bodyPr/>
          <a:lstStyle>
            <a:lvl1pPr>
              <a:defRPr/>
            </a:lvl1pPr>
          </a:lstStyle>
          <a:p>
            <a:pPr lvl="0"/>
            <a:endParaRPr lang="en-US" dirty="0"/>
          </a:p>
        </p:txBody>
      </p:sp>
      <p:sp>
        <p:nvSpPr>
          <p:cNvPr id="6" name="Slide Number Placeholder 5">
            <a:extLst>
              <a:ext uri="{FF2B5EF4-FFF2-40B4-BE49-F238E27FC236}">
                <a16:creationId xmlns:a16="http://schemas.microsoft.com/office/drawing/2014/main" id="{4831842F-184E-794D-BAA3-9C320ADAEC2F}"/>
              </a:ext>
            </a:extLst>
          </p:cNvPr>
          <p:cNvSpPr txBox="1">
            <a:spLocks noGrp="1"/>
          </p:cNvSpPr>
          <p:nvPr>
            <p:ph type="sldNum" sz="quarter" idx="8"/>
          </p:nvPr>
        </p:nvSpPr>
        <p:spPr/>
        <p:txBody>
          <a:bodyPr/>
          <a:lstStyle>
            <a:lvl1pPr>
              <a:defRPr/>
            </a:lvl1pPr>
          </a:lstStyle>
          <a:p>
            <a:pPr lvl="0"/>
            <a:fld id="{94BFC7D3-ADDF-486F-A3FD-C108973E20DC}" type="slidenum">
              <a:t>‹#›</a:t>
            </a:fld>
            <a:endParaRPr lang="en-US" dirty="0"/>
          </a:p>
        </p:txBody>
      </p:sp>
    </p:spTree>
    <p:extLst>
      <p:ext uri="{BB962C8B-B14F-4D97-AF65-F5344CB8AC3E}">
        <p14:creationId xmlns:p14="http://schemas.microsoft.com/office/powerpoint/2010/main" val="787766876"/>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98163-53AC-7730-B26C-09CDDA4E2CE7}"/>
              </a:ext>
            </a:extLst>
          </p:cNvPr>
          <p:cNvSpPr txBox="1">
            <a:spLocks noGrp="1"/>
          </p:cNvSpPr>
          <p:nvPr>
            <p:ph type="title"/>
          </p:nvPr>
        </p:nvSpPr>
        <p:spPr>
          <a:xfrm>
            <a:off x="831847" y="1709735"/>
            <a:ext cx="10515600" cy="2852735"/>
          </a:xfrm>
        </p:spPr>
        <p:txBody>
          <a:bodyPr anchor="b"/>
          <a:lstStyle>
            <a:lvl1pPr>
              <a:defRPr sz="6000"/>
            </a:lvl1pPr>
          </a:lstStyle>
          <a:p>
            <a:pPr lvl="0"/>
            <a:r>
              <a:rPr lang="en-US"/>
              <a:t>Click to edit Master title style</a:t>
            </a:r>
          </a:p>
        </p:txBody>
      </p:sp>
      <p:sp>
        <p:nvSpPr>
          <p:cNvPr id="3" name="Text Placeholder 2">
            <a:extLst>
              <a:ext uri="{FF2B5EF4-FFF2-40B4-BE49-F238E27FC236}">
                <a16:creationId xmlns:a16="http://schemas.microsoft.com/office/drawing/2014/main" id="{D417E20B-45F7-1B83-541A-DBEAA81F8729}"/>
              </a:ext>
            </a:extLst>
          </p:cNvPr>
          <p:cNvSpPr txBox="1">
            <a:spLocks noGrp="1"/>
          </p:cNvSpPr>
          <p:nvPr>
            <p:ph type="body" idx="1"/>
          </p:nvPr>
        </p:nvSpPr>
        <p:spPr>
          <a:xfrm>
            <a:off x="831847" y="4589465"/>
            <a:ext cx="10515600" cy="1500182"/>
          </a:xfrm>
        </p:spPr>
        <p:txBody>
          <a:bodyPr/>
          <a:lstStyle>
            <a:lvl1pPr marL="0" indent="0">
              <a:buNone/>
              <a:defRPr sz="2400">
                <a:solidFill>
                  <a:srgbClr val="767676"/>
                </a:solidFill>
              </a:defRPr>
            </a:lvl1pPr>
          </a:lstStyle>
          <a:p>
            <a:pPr lvl="0"/>
            <a:r>
              <a:rPr lang="en-US"/>
              <a:t>Click to edit Master text styles</a:t>
            </a:r>
          </a:p>
        </p:txBody>
      </p:sp>
      <p:sp>
        <p:nvSpPr>
          <p:cNvPr id="4" name="Date Placeholder 3">
            <a:extLst>
              <a:ext uri="{FF2B5EF4-FFF2-40B4-BE49-F238E27FC236}">
                <a16:creationId xmlns:a16="http://schemas.microsoft.com/office/drawing/2014/main" id="{67543024-503B-DB00-9D2E-2AD66FA8EF62}"/>
              </a:ext>
            </a:extLst>
          </p:cNvPr>
          <p:cNvSpPr txBox="1">
            <a:spLocks noGrp="1"/>
          </p:cNvSpPr>
          <p:nvPr>
            <p:ph type="dt" sz="half" idx="7"/>
          </p:nvPr>
        </p:nvSpPr>
        <p:spPr/>
        <p:txBody>
          <a:bodyPr/>
          <a:lstStyle>
            <a:lvl1pPr>
              <a:defRPr/>
            </a:lvl1pPr>
          </a:lstStyle>
          <a:p>
            <a:pPr lvl="0"/>
            <a:fld id="{469A991A-5304-44FF-8CAD-8D395EF84E40}" type="datetime1">
              <a:rPr lang="en-US"/>
              <a:pPr lvl="0"/>
              <a:t>10/7/2026</a:t>
            </a:fld>
            <a:endParaRPr lang="en-US" dirty="0"/>
          </a:p>
        </p:txBody>
      </p:sp>
      <p:sp>
        <p:nvSpPr>
          <p:cNvPr id="5" name="Footer Placeholder 4">
            <a:extLst>
              <a:ext uri="{FF2B5EF4-FFF2-40B4-BE49-F238E27FC236}">
                <a16:creationId xmlns:a16="http://schemas.microsoft.com/office/drawing/2014/main" id="{F3C1B7FE-1C0F-A368-7F4F-1FF1989BE908}"/>
              </a:ext>
            </a:extLst>
          </p:cNvPr>
          <p:cNvSpPr txBox="1">
            <a:spLocks noGrp="1"/>
          </p:cNvSpPr>
          <p:nvPr>
            <p:ph type="ftr" sz="quarter" idx="9"/>
          </p:nvPr>
        </p:nvSpPr>
        <p:spPr/>
        <p:txBody>
          <a:bodyPr/>
          <a:lstStyle>
            <a:lvl1pPr>
              <a:defRPr/>
            </a:lvl1pPr>
          </a:lstStyle>
          <a:p>
            <a:pPr lvl="0"/>
            <a:endParaRPr lang="en-US" dirty="0"/>
          </a:p>
        </p:txBody>
      </p:sp>
      <p:sp>
        <p:nvSpPr>
          <p:cNvPr id="6" name="Slide Number Placeholder 5">
            <a:extLst>
              <a:ext uri="{FF2B5EF4-FFF2-40B4-BE49-F238E27FC236}">
                <a16:creationId xmlns:a16="http://schemas.microsoft.com/office/drawing/2014/main" id="{D33A277A-B68E-1276-C683-5CF0272617BA}"/>
              </a:ext>
            </a:extLst>
          </p:cNvPr>
          <p:cNvSpPr txBox="1">
            <a:spLocks noGrp="1"/>
          </p:cNvSpPr>
          <p:nvPr>
            <p:ph type="sldNum" sz="quarter" idx="8"/>
          </p:nvPr>
        </p:nvSpPr>
        <p:spPr/>
        <p:txBody>
          <a:bodyPr/>
          <a:lstStyle>
            <a:lvl1pPr>
              <a:defRPr/>
            </a:lvl1pPr>
          </a:lstStyle>
          <a:p>
            <a:pPr lvl="0"/>
            <a:fld id="{60E334E7-064A-4F63-9317-9C53086E94C1}" type="slidenum">
              <a:t>‹#›</a:t>
            </a:fld>
            <a:endParaRPr lang="en-US" dirty="0"/>
          </a:p>
        </p:txBody>
      </p:sp>
    </p:spTree>
    <p:extLst>
      <p:ext uri="{BB962C8B-B14F-4D97-AF65-F5344CB8AC3E}">
        <p14:creationId xmlns:p14="http://schemas.microsoft.com/office/powerpoint/2010/main" val="6585999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3B2CB-24C0-90EB-D502-F2BE1BCD0469}"/>
              </a:ext>
            </a:extLst>
          </p:cNvPr>
          <p:cNvSpPr txBox="1">
            <a:spLocks noGrp="1"/>
          </p:cNvSpPr>
          <p:nvPr>
            <p:ph type="title"/>
          </p:nvPr>
        </p:nvSpPr>
        <p:spPr/>
        <p:txBody>
          <a:bodyPr/>
          <a:lstStyle>
            <a:lvl1pPr>
              <a:defRPr/>
            </a:lvl1pPr>
          </a:lstStyle>
          <a:p>
            <a:pPr lvl="0"/>
            <a:r>
              <a:rPr lang="en-US"/>
              <a:t>Click to edit Master title style</a:t>
            </a:r>
          </a:p>
        </p:txBody>
      </p:sp>
      <p:sp>
        <p:nvSpPr>
          <p:cNvPr id="3" name="Content Placeholder 2">
            <a:extLst>
              <a:ext uri="{FF2B5EF4-FFF2-40B4-BE49-F238E27FC236}">
                <a16:creationId xmlns:a16="http://schemas.microsoft.com/office/drawing/2014/main" id="{6FD61821-65C1-87CB-B076-AA131E82F460}"/>
              </a:ext>
            </a:extLst>
          </p:cNvPr>
          <p:cNvSpPr txBox="1">
            <a:spLocks noGrp="1"/>
          </p:cNvSpPr>
          <p:nvPr>
            <p:ph idx="1"/>
          </p:nvPr>
        </p:nvSpPr>
        <p:spPr>
          <a:xfrm>
            <a:off x="838203" y="1825627"/>
            <a:ext cx="5181603" cy="4351336"/>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0212928-06B0-0470-C15E-3B76B22D2141}"/>
              </a:ext>
            </a:extLst>
          </p:cNvPr>
          <p:cNvSpPr txBox="1">
            <a:spLocks noGrp="1"/>
          </p:cNvSpPr>
          <p:nvPr>
            <p:ph idx="2"/>
          </p:nvPr>
        </p:nvSpPr>
        <p:spPr>
          <a:xfrm>
            <a:off x="6172200" y="1825627"/>
            <a:ext cx="5181603" cy="4351336"/>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52046B1-6F12-7C82-48EF-A32EA07191FA}"/>
              </a:ext>
            </a:extLst>
          </p:cNvPr>
          <p:cNvSpPr txBox="1">
            <a:spLocks noGrp="1"/>
          </p:cNvSpPr>
          <p:nvPr>
            <p:ph type="dt" sz="half" idx="7"/>
          </p:nvPr>
        </p:nvSpPr>
        <p:spPr/>
        <p:txBody>
          <a:bodyPr/>
          <a:lstStyle>
            <a:lvl1pPr>
              <a:defRPr/>
            </a:lvl1pPr>
          </a:lstStyle>
          <a:p>
            <a:pPr lvl="0"/>
            <a:fld id="{B2CD0636-3F80-4CED-9A22-597C706EDC73}" type="datetime1">
              <a:rPr lang="en-US"/>
              <a:pPr lvl="0"/>
              <a:t>10/7/2026</a:t>
            </a:fld>
            <a:endParaRPr lang="en-US" dirty="0"/>
          </a:p>
        </p:txBody>
      </p:sp>
      <p:sp>
        <p:nvSpPr>
          <p:cNvPr id="6" name="Footer Placeholder 5">
            <a:extLst>
              <a:ext uri="{FF2B5EF4-FFF2-40B4-BE49-F238E27FC236}">
                <a16:creationId xmlns:a16="http://schemas.microsoft.com/office/drawing/2014/main" id="{7BE931D7-CAAF-6E59-3B71-52FB518F69CD}"/>
              </a:ext>
            </a:extLst>
          </p:cNvPr>
          <p:cNvSpPr txBox="1">
            <a:spLocks noGrp="1"/>
          </p:cNvSpPr>
          <p:nvPr>
            <p:ph type="ftr" sz="quarter" idx="9"/>
          </p:nvPr>
        </p:nvSpPr>
        <p:spPr/>
        <p:txBody>
          <a:bodyPr/>
          <a:lstStyle>
            <a:lvl1pPr>
              <a:defRPr/>
            </a:lvl1pPr>
          </a:lstStyle>
          <a:p>
            <a:pPr lvl="0"/>
            <a:endParaRPr lang="en-US" dirty="0"/>
          </a:p>
        </p:txBody>
      </p:sp>
      <p:sp>
        <p:nvSpPr>
          <p:cNvPr id="7" name="Slide Number Placeholder 6">
            <a:extLst>
              <a:ext uri="{FF2B5EF4-FFF2-40B4-BE49-F238E27FC236}">
                <a16:creationId xmlns:a16="http://schemas.microsoft.com/office/drawing/2014/main" id="{003A92ED-C070-B26A-E2F7-E15F19978783}"/>
              </a:ext>
            </a:extLst>
          </p:cNvPr>
          <p:cNvSpPr txBox="1">
            <a:spLocks noGrp="1"/>
          </p:cNvSpPr>
          <p:nvPr>
            <p:ph type="sldNum" sz="quarter" idx="8"/>
          </p:nvPr>
        </p:nvSpPr>
        <p:spPr/>
        <p:txBody>
          <a:bodyPr/>
          <a:lstStyle>
            <a:lvl1pPr>
              <a:defRPr/>
            </a:lvl1pPr>
          </a:lstStyle>
          <a:p>
            <a:pPr lvl="0"/>
            <a:fld id="{7A111A85-D21F-49EE-A9C3-AAA1F1467EDE}" type="slidenum">
              <a:t>‹#›</a:t>
            </a:fld>
            <a:endParaRPr lang="en-US" dirty="0"/>
          </a:p>
        </p:txBody>
      </p:sp>
    </p:spTree>
    <p:extLst>
      <p:ext uri="{BB962C8B-B14F-4D97-AF65-F5344CB8AC3E}">
        <p14:creationId xmlns:p14="http://schemas.microsoft.com/office/powerpoint/2010/main" val="21107793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A4A4C-B15D-C555-78C3-72740BA556DB}"/>
              </a:ext>
            </a:extLst>
          </p:cNvPr>
          <p:cNvSpPr txBox="1">
            <a:spLocks noGrp="1"/>
          </p:cNvSpPr>
          <p:nvPr>
            <p:ph type="title"/>
          </p:nvPr>
        </p:nvSpPr>
        <p:spPr>
          <a:xfrm>
            <a:off x="839784" y="365129"/>
            <a:ext cx="10515600" cy="1325559"/>
          </a:xfrm>
        </p:spPr>
        <p:txBody>
          <a:bodyPr/>
          <a:lstStyle>
            <a:lvl1pPr>
              <a:defRPr/>
            </a:lvl1pPr>
          </a:lstStyle>
          <a:p>
            <a:pPr lvl="0"/>
            <a:r>
              <a:rPr lang="en-US"/>
              <a:t>Click to edit Master title style</a:t>
            </a:r>
          </a:p>
        </p:txBody>
      </p:sp>
      <p:sp>
        <p:nvSpPr>
          <p:cNvPr id="3" name="Text Placeholder 2">
            <a:extLst>
              <a:ext uri="{FF2B5EF4-FFF2-40B4-BE49-F238E27FC236}">
                <a16:creationId xmlns:a16="http://schemas.microsoft.com/office/drawing/2014/main" id="{99F33D9D-69FA-C3FE-1535-021EE19A1AA0}"/>
              </a:ext>
            </a:extLst>
          </p:cNvPr>
          <p:cNvSpPr txBox="1">
            <a:spLocks noGrp="1"/>
          </p:cNvSpPr>
          <p:nvPr>
            <p:ph type="body" idx="1"/>
          </p:nvPr>
        </p:nvSpPr>
        <p:spPr>
          <a:xfrm>
            <a:off x="839784" y="1681160"/>
            <a:ext cx="5157782" cy="823910"/>
          </a:xfrm>
        </p:spPr>
        <p:txBody>
          <a:bodyPr anchor="b"/>
          <a:lstStyle>
            <a:lvl1pPr marL="0" indent="0">
              <a:buNone/>
              <a:defRPr sz="2400" b="1"/>
            </a:lvl1pPr>
          </a:lstStyle>
          <a:p>
            <a:pPr lvl="0"/>
            <a:r>
              <a:rPr lang="en-US"/>
              <a:t>Click to edit Master text styles</a:t>
            </a:r>
          </a:p>
        </p:txBody>
      </p:sp>
      <p:sp>
        <p:nvSpPr>
          <p:cNvPr id="4" name="Content Placeholder 3">
            <a:extLst>
              <a:ext uri="{FF2B5EF4-FFF2-40B4-BE49-F238E27FC236}">
                <a16:creationId xmlns:a16="http://schemas.microsoft.com/office/drawing/2014/main" id="{34EEA21F-D9CA-55F1-F683-F4421FC21398}"/>
              </a:ext>
            </a:extLst>
          </p:cNvPr>
          <p:cNvSpPr txBox="1">
            <a:spLocks noGrp="1"/>
          </p:cNvSpPr>
          <p:nvPr>
            <p:ph idx="2"/>
          </p:nvPr>
        </p:nvSpPr>
        <p:spPr>
          <a:xfrm>
            <a:off x="839784" y="2505071"/>
            <a:ext cx="5157782" cy="368458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E2E4504-3968-E3C0-3E78-861456C2856E}"/>
              </a:ext>
            </a:extLst>
          </p:cNvPr>
          <p:cNvSpPr txBox="1">
            <a:spLocks noGrp="1"/>
          </p:cNvSpPr>
          <p:nvPr>
            <p:ph type="body" idx="3"/>
          </p:nvPr>
        </p:nvSpPr>
        <p:spPr>
          <a:xfrm>
            <a:off x="6172200" y="1681160"/>
            <a:ext cx="5183184" cy="823910"/>
          </a:xfrm>
        </p:spPr>
        <p:txBody>
          <a:bodyPr anchor="b"/>
          <a:lstStyle>
            <a:lvl1pPr marL="0" indent="0">
              <a:buNone/>
              <a:defRPr sz="2400" b="1"/>
            </a:lvl1pPr>
          </a:lstStyle>
          <a:p>
            <a:pPr lvl="0"/>
            <a:r>
              <a:rPr lang="en-US"/>
              <a:t>Click to edit Master text styles</a:t>
            </a:r>
          </a:p>
        </p:txBody>
      </p:sp>
      <p:sp>
        <p:nvSpPr>
          <p:cNvPr id="6" name="Content Placeholder 5">
            <a:extLst>
              <a:ext uri="{FF2B5EF4-FFF2-40B4-BE49-F238E27FC236}">
                <a16:creationId xmlns:a16="http://schemas.microsoft.com/office/drawing/2014/main" id="{3BF4D78F-2A3D-0129-FBCF-6661AC18E0F2}"/>
              </a:ext>
            </a:extLst>
          </p:cNvPr>
          <p:cNvSpPr txBox="1">
            <a:spLocks noGrp="1"/>
          </p:cNvSpPr>
          <p:nvPr>
            <p:ph idx="4"/>
          </p:nvPr>
        </p:nvSpPr>
        <p:spPr>
          <a:xfrm>
            <a:off x="6172200" y="2505071"/>
            <a:ext cx="5183184" cy="368458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45B6526-B6BA-6BD0-14BC-09DE93D928E1}"/>
              </a:ext>
            </a:extLst>
          </p:cNvPr>
          <p:cNvSpPr txBox="1">
            <a:spLocks noGrp="1"/>
          </p:cNvSpPr>
          <p:nvPr>
            <p:ph type="dt" sz="half" idx="7"/>
          </p:nvPr>
        </p:nvSpPr>
        <p:spPr/>
        <p:txBody>
          <a:bodyPr/>
          <a:lstStyle>
            <a:lvl1pPr>
              <a:defRPr/>
            </a:lvl1pPr>
          </a:lstStyle>
          <a:p>
            <a:pPr lvl="0"/>
            <a:fld id="{AD1BE54E-C186-4BF6-97D2-965EEC643CA7}" type="datetime1">
              <a:rPr lang="en-US"/>
              <a:pPr lvl="0"/>
              <a:t>10/7/2026</a:t>
            </a:fld>
            <a:endParaRPr lang="en-US" dirty="0"/>
          </a:p>
        </p:txBody>
      </p:sp>
      <p:sp>
        <p:nvSpPr>
          <p:cNvPr id="8" name="Footer Placeholder 7">
            <a:extLst>
              <a:ext uri="{FF2B5EF4-FFF2-40B4-BE49-F238E27FC236}">
                <a16:creationId xmlns:a16="http://schemas.microsoft.com/office/drawing/2014/main" id="{F447F016-66DA-FBDE-37B7-36B941E991CE}"/>
              </a:ext>
            </a:extLst>
          </p:cNvPr>
          <p:cNvSpPr txBox="1">
            <a:spLocks noGrp="1"/>
          </p:cNvSpPr>
          <p:nvPr>
            <p:ph type="ftr" sz="quarter" idx="9"/>
          </p:nvPr>
        </p:nvSpPr>
        <p:spPr/>
        <p:txBody>
          <a:bodyPr/>
          <a:lstStyle>
            <a:lvl1pPr>
              <a:defRPr/>
            </a:lvl1pPr>
          </a:lstStyle>
          <a:p>
            <a:pPr lvl="0"/>
            <a:endParaRPr lang="en-US" dirty="0"/>
          </a:p>
        </p:txBody>
      </p:sp>
      <p:sp>
        <p:nvSpPr>
          <p:cNvPr id="9" name="Slide Number Placeholder 8">
            <a:extLst>
              <a:ext uri="{FF2B5EF4-FFF2-40B4-BE49-F238E27FC236}">
                <a16:creationId xmlns:a16="http://schemas.microsoft.com/office/drawing/2014/main" id="{9C93B20E-1710-216D-67CB-05A9CBB47282}"/>
              </a:ext>
            </a:extLst>
          </p:cNvPr>
          <p:cNvSpPr txBox="1">
            <a:spLocks noGrp="1"/>
          </p:cNvSpPr>
          <p:nvPr>
            <p:ph type="sldNum" sz="quarter" idx="8"/>
          </p:nvPr>
        </p:nvSpPr>
        <p:spPr/>
        <p:txBody>
          <a:bodyPr/>
          <a:lstStyle>
            <a:lvl1pPr>
              <a:defRPr/>
            </a:lvl1pPr>
          </a:lstStyle>
          <a:p>
            <a:pPr lvl="0"/>
            <a:fld id="{DFBD2C86-96AC-410A-8D83-1737D8D3FE9E}" type="slidenum">
              <a:t>‹#›</a:t>
            </a:fld>
            <a:endParaRPr lang="en-US" dirty="0"/>
          </a:p>
        </p:txBody>
      </p:sp>
    </p:spTree>
    <p:extLst>
      <p:ext uri="{BB962C8B-B14F-4D97-AF65-F5344CB8AC3E}">
        <p14:creationId xmlns:p14="http://schemas.microsoft.com/office/powerpoint/2010/main" val="3924378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C7209-43ED-F186-0CF2-304AA6D4C1C2}"/>
              </a:ext>
            </a:extLst>
          </p:cNvPr>
          <p:cNvSpPr txBox="1">
            <a:spLocks noGrp="1"/>
          </p:cNvSpPr>
          <p:nvPr>
            <p:ph type="title"/>
          </p:nvPr>
        </p:nvSpPr>
        <p:spPr/>
        <p:txBody>
          <a:bodyPr/>
          <a:lstStyle>
            <a:lvl1pPr>
              <a:defRPr/>
            </a:lvl1pPr>
          </a:lstStyle>
          <a:p>
            <a:pPr lvl="0"/>
            <a:r>
              <a:rPr lang="en-US"/>
              <a:t>Click to edit Master title style</a:t>
            </a:r>
          </a:p>
        </p:txBody>
      </p:sp>
      <p:sp>
        <p:nvSpPr>
          <p:cNvPr id="3" name="Date Placeholder 2">
            <a:extLst>
              <a:ext uri="{FF2B5EF4-FFF2-40B4-BE49-F238E27FC236}">
                <a16:creationId xmlns:a16="http://schemas.microsoft.com/office/drawing/2014/main" id="{E1E2A0CC-CCC6-E04C-E1FE-C108B5257129}"/>
              </a:ext>
            </a:extLst>
          </p:cNvPr>
          <p:cNvSpPr txBox="1">
            <a:spLocks noGrp="1"/>
          </p:cNvSpPr>
          <p:nvPr>
            <p:ph type="dt" sz="half" idx="7"/>
          </p:nvPr>
        </p:nvSpPr>
        <p:spPr/>
        <p:txBody>
          <a:bodyPr/>
          <a:lstStyle>
            <a:lvl1pPr>
              <a:defRPr/>
            </a:lvl1pPr>
          </a:lstStyle>
          <a:p>
            <a:pPr lvl="0"/>
            <a:fld id="{1C325F56-CBFA-4701-AB97-9141E6F1E793}" type="datetime1">
              <a:rPr lang="en-US"/>
              <a:pPr lvl="0"/>
              <a:t>10/7/2026</a:t>
            </a:fld>
            <a:endParaRPr lang="en-US" dirty="0"/>
          </a:p>
        </p:txBody>
      </p:sp>
      <p:sp>
        <p:nvSpPr>
          <p:cNvPr id="4" name="Footer Placeholder 3">
            <a:extLst>
              <a:ext uri="{FF2B5EF4-FFF2-40B4-BE49-F238E27FC236}">
                <a16:creationId xmlns:a16="http://schemas.microsoft.com/office/drawing/2014/main" id="{5250652A-3C51-7277-3840-48C5466B197A}"/>
              </a:ext>
            </a:extLst>
          </p:cNvPr>
          <p:cNvSpPr txBox="1">
            <a:spLocks noGrp="1"/>
          </p:cNvSpPr>
          <p:nvPr>
            <p:ph type="ftr" sz="quarter" idx="9"/>
          </p:nvPr>
        </p:nvSpPr>
        <p:spPr/>
        <p:txBody>
          <a:bodyPr/>
          <a:lstStyle>
            <a:lvl1pPr>
              <a:defRPr/>
            </a:lvl1pPr>
          </a:lstStyle>
          <a:p>
            <a:pPr lvl="0"/>
            <a:endParaRPr lang="en-US" dirty="0"/>
          </a:p>
        </p:txBody>
      </p:sp>
      <p:sp>
        <p:nvSpPr>
          <p:cNvPr id="5" name="Slide Number Placeholder 4">
            <a:extLst>
              <a:ext uri="{FF2B5EF4-FFF2-40B4-BE49-F238E27FC236}">
                <a16:creationId xmlns:a16="http://schemas.microsoft.com/office/drawing/2014/main" id="{FF65EC77-9382-2F41-60A5-7B3EFFB2AC5C}"/>
              </a:ext>
            </a:extLst>
          </p:cNvPr>
          <p:cNvSpPr txBox="1">
            <a:spLocks noGrp="1"/>
          </p:cNvSpPr>
          <p:nvPr>
            <p:ph type="sldNum" sz="quarter" idx="8"/>
          </p:nvPr>
        </p:nvSpPr>
        <p:spPr/>
        <p:txBody>
          <a:bodyPr/>
          <a:lstStyle>
            <a:lvl1pPr>
              <a:defRPr/>
            </a:lvl1pPr>
          </a:lstStyle>
          <a:p>
            <a:pPr lvl="0"/>
            <a:fld id="{B8603172-9A1D-4D5A-A30F-E65B5227A6A8}" type="slidenum">
              <a:t>‹#›</a:t>
            </a:fld>
            <a:endParaRPr lang="en-US" dirty="0"/>
          </a:p>
        </p:txBody>
      </p:sp>
    </p:spTree>
    <p:extLst>
      <p:ext uri="{BB962C8B-B14F-4D97-AF65-F5344CB8AC3E}">
        <p14:creationId xmlns:p14="http://schemas.microsoft.com/office/powerpoint/2010/main" val="3054006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E8BA45-FD1E-281B-19EF-D9C95BCB7F41}"/>
              </a:ext>
            </a:extLst>
          </p:cNvPr>
          <p:cNvSpPr txBox="1">
            <a:spLocks noGrp="1"/>
          </p:cNvSpPr>
          <p:nvPr>
            <p:ph type="dt" sz="half" idx="7"/>
          </p:nvPr>
        </p:nvSpPr>
        <p:spPr/>
        <p:txBody>
          <a:bodyPr/>
          <a:lstStyle>
            <a:lvl1pPr>
              <a:defRPr/>
            </a:lvl1pPr>
          </a:lstStyle>
          <a:p>
            <a:pPr lvl="0"/>
            <a:fld id="{71A0C205-0B72-47F7-8524-D04E2FF4DB22}" type="datetime1">
              <a:rPr lang="en-US"/>
              <a:pPr lvl="0"/>
              <a:t>10/7/2026</a:t>
            </a:fld>
            <a:endParaRPr lang="en-US" dirty="0"/>
          </a:p>
        </p:txBody>
      </p:sp>
      <p:sp>
        <p:nvSpPr>
          <p:cNvPr id="3" name="Footer Placeholder 2">
            <a:extLst>
              <a:ext uri="{FF2B5EF4-FFF2-40B4-BE49-F238E27FC236}">
                <a16:creationId xmlns:a16="http://schemas.microsoft.com/office/drawing/2014/main" id="{F6B88495-B122-59E3-8DB1-C94536B0AC46}"/>
              </a:ext>
            </a:extLst>
          </p:cNvPr>
          <p:cNvSpPr txBox="1">
            <a:spLocks noGrp="1"/>
          </p:cNvSpPr>
          <p:nvPr>
            <p:ph type="ftr" sz="quarter" idx="9"/>
          </p:nvPr>
        </p:nvSpPr>
        <p:spPr/>
        <p:txBody>
          <a:bodyPr/>
          <a:lstStyle>
            <a:lvl1pPr>
              <a:defRPr/>
            </a:lvl1pPr>
          </a:lstStyle>
          <a:p>
            <a:pPr lvl="0"/>
            <a:endParaRPr lang="en-US" dirty="0"/>
          </a:p>
        </p:txBody>
      </p:sp>
      <p:sp>
        <p:nvSpPr>
          <p:cNvPr id="4" name="Slide Number Placeholder 3">
            <a:extLst>
              <a:ext uri="{FF2B5EF4-FFF2-40B4-BE49-F238E27FC236}">
                <a16:creationId xmlns:a16="http://schemas.microsoft.com/office/drawing/2014/main" id="{EC23041C-B1EB-9686-BB15-F58E80E3E255}"/>
              </a:ext>
            </a:extLst>
          </p:cNvPr>
          <p:cNvSpPr txBox="1">
            <a:spLocks noGrp="1"/>
          </p:cNvSpPr>
          <p:nvPr>
            <p:ph type="sldNum" sz="quarter" idx="8"/>
          </p:nvPr>
        </p:nvSpPr>
        <p:spPr/>
        <p:txBody>
          <a:bodyPr/>
          <a:lstStyle>
            <a:lvl1pPr>
              <a:defRPr/>
            </a:lvl1pPr>
          </a:lstStyle>
          <a:p>
            <a:pPr lvl="0"/>
            <a:fld id="{6FB84357-60B4-4B19-A928-3F70797DB7D3}" type="slidenum">
              <a:t>‹#›</a:t>
            </a:fld>
            <a:endParaRPr lang="en-US" dirty="0"/>
          </a:p>
        </p:txBody>
      </p:sp>
    </p:spTree>
    <p:extLst>
      <p:ext uri="{BB962C8B-B14F-4D97-AF65-F5344CB8AC3E}">
        <p14:creationId xmlns:p14="http://schemas.microsoft.com/office/powerpoint/2010/main" val="1485563599"/>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5E39D-5B79-C7F7-8F45-47F6C8FF7236}"/>
              </a:ext>
            </a:extLst>
          </p:cNvPr>
          <p:cNvSpPr txBox="1">
            <a:spLocks noGrp="1"/>
          </p:cNvSpPr>
          <p:nvPr>
            <p:ph type="title"/>
          </p:nvPr>
        </p:nvSpPr>
        <p:spPr>
          <a:xfrm>
            <a:off x="839784" y="457200"/>
            <a:ext cx="3932240" cy="1600200"/>
          </a:xfrm>
        </p:spPr>
        <p:txBody>
          <a:bodyPr anchor="b"/>
          <a:lstStyle>
            <a:lvl1pPr>
              <a:defRPr sz="3200"/>
            </a:lvl1pPr>
          </a:lstStyle>
          <a:p>
            <a:pPr lvl="0"/>
            <a:r>
              <a:rPr lang="en-US"/>
              <a:t>Click to edit Master title style</a:t>
            </a:r>
          </a:p>
        </p:txBody>
      </p:sp>
      <p:sp>
        <p:nvSpPr>
          <p:cNvPr id="3" name="Content Placeholder 2">
            <a:extLst>
              <a:ext uri="{FF2B5EF4-FFF2-40B4-BE49-F238E27FC236}">
                <a16:creationId xmlns:a16="http://schemas.microsoft.com/office/drawing/2014/main" id="{F924352D-0F56-20B6-1AFC-B3EF3FB43C32}"/>
              </a:ext>
            </a:extLst>
          </p:cNvPr>
          <p:cNvSpPr txBox="1">
            <a:spLocks noGrp="1"/>
          </p:cNvSpPr>
          <p:nvPr>
            <p:ph idx="1"/>
          </p:nvPr>
        </p:nvSpPr>
        <p:spPr>
          <a:xfrm>
            <a:off x="5183184" y="987423"/>
            <a:ext cx="6172200" cy="4873623"/>
          </a:xfrm>
        </p:spPr>
        <p:txBody>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8F06E89-475F-EDC0-71BD-D358E26752A6}"/>
              </a:ext>
            </a:extLst>
          </p:cNvPr>
          <p:cNvSpPr txBox="1">
            <a:spLocks noGrp="1"/>
          </p:cNvSpPr>
          <p:nvPr>
            <p:ph type="body" idx="2"/>
          </p:nvPr>
        </p:nvSpPr>
        <p:spPr>
          <a:xfrm>
            <a:off x="839784" y="2057400"/>
            <a:ext cx="3932240" cy="3811584"/>
          </a:xfrm>
        </p:spPr>
        <p:txBody>
          <a:bodyPr/>
          <a:lstStyle>
            <a:lvl1pPr marL="0" indent="0">
              <a:buNone/>
              <a:defRPr sz="1600"/>
            </a:lvl1pPr>
          </a:lstStyle>
          <a:p>
            <a:pPr lvl="0"/>
            <a:r>
              <a:rPr lang="en-US"/>
              <a:t>Click to edit Master text styles</a:t>
            </a:r>
          </a:p>
        </p:txBody>
      </p:sp>
      <p:sp>
        <p:nvSpPr>
          <p:cNvPr id="5" name="Date Placeholder 4">
            <a:extLst>
              <a:ext uri="{FF2B5EF4-FFF2-40B4-BE49-F238E27FC236}">
                <a16:creationId xmlns:a16="http://schemas.microsoft.com/office/drawing/2014/main" id="{4C0F84C3-36DB-AD4B-B024-8A4CD45E9DDA}"/>
              </a:ext>
            </a:extLst>
          </p:cNvPr>
          <p:cNvSpPr txBox="1">
            <a:spLocks noGrp="1"/>
          </p:cNvSpPr>
          <p:nvPr>
            <p:ph type="dt" sz="half" idx="7"/>
          </p:nvPr>
        </p:nvSpPr>
        <p:spPr/>
        <p:txBody>
          <a:bodyPr/>
          <a:lstStyle>
            <a:lvl1pPr>
              <a:defRPr/>
            </a:lvl1pPr>
          </a:lstStyle>
          <a:p>
            <a:pPr lvl="0"/>
            <a:fld id="{D3A09404-69BB-485B-A380-202E955E6385}" type="datetime1">
              <a:rPr lang="en-US"/>
              <a:pPr lvl="0"/>
              <a:t>10/7/2026</a:t>
            </a:fld>
            <a:endParaRPr lang="en-US" dirty="0"/>
          </a:p>
        </p:txBody>
      </p:sp>
      <p:sp>
        <p:nvSpPr>
          <p:cNvPr id="6" name="Footer Placeholder 5">
            <a:extLst>
              <a:ext uri="{FF2B5EF4-FFF2-40B4-BE49-F238E27FC236}">
                <a16:creationId xmlns:a16="http://schemas.microsoft.com/office/drawing/2014/main" id="{16EB2A21-1C91-9F8B-E83F-3C5154E02729}"/>
              </a:ext>
            </a:extLst>
          </p:cNvPr>
          <p:cNvSpPr txBox="1">
            <a:spLocks noGrp="1"/>
          </p:cNvSpPr>
          <p:nvPr>
            <p:ph type="ftr" sz="quarter" idx="9"/>
          </p:nvPr>
        </p:nvSpPr>
        <p:spPr/>
        <p:txBody>
          <a:bodyPr/>
          <a:lstStyle>
            <a:lvl1pPr>
              <a:defRPr/>
            </a:lvl1pPr>
          </a:lstStyle>
          <a:p>
            <a:pPr lvl="0"/>
            <a:endParaRPr lang="en-US" dirty="0"/>
          </a:p>
        </p:txBody>
      </p:sp>
      <p:sp>
        <p:nvSpPr>
          <p:cNvPr id="7" name="Slide Number Placeholder 6">
            <a:extLst>
              <a:ext uri="{FF2B5EF4-FFF2-40B4-BE49-F238E27FC236}">
                <a16:creationId xmlns:a16="http://schemas.microsoft.com/office/drawing/2014/main" id="{A759CBBF-C0E0-9B51-DDA1-06DB98BDD452}"/>
              </a:ext>
            </a:extLst>
          </p:cNvPr>
          <p:cNvSpPr txBox="1">
            <a:spLocks noGrp="1"/>
          </p:cNvSpPr>
          <p:nvPr>
            <p:ph type="sldNum" sz="quarter" idx="8"/>
          </p:nvPr>
        </p:nvSpPr>
        <p:spPr/>
        <p:txBody>
          <a:bodyPr/>
          <a:lstStyle>
            <a:lvl1pPr>
              <a:defRPr/>
            </a:lvl1pPr>
          </a:lstStyle>
          <a:p>
            <a:pPr lvl="0"/>
            <a:fld id="{456345CE-C3AE-4684-9234-D8CDAB814E89}" type="slidenum">
              <a:t>‹#›</a:t>
            </a:fld>
            <a:endParaRPr lang="en-US" dirty="0"/>
          </a:p>
        </p:txBody>
      </p:sp>
    </p:spTree>
    <p:extLst>
      <p:ext uri="{BB962C8B-B14F-4D97-AF65-F5344CB8AC3E}">
        <p14:creationId xmlns:p14="http://schemas.microsoft.com/office/powerpoint/2010/main" val="27654997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71410-5E01-29A1-25A4-48D36EACAD1A}"/>
              </a:ext>
            </a:extLst>
          </p:cNvPr>
          <p:cNvSpPr txBox="1">
            <a:spLocks noGrp="1"/>
          </p:cNvSpPr>
          <p:nvPr>
            <p:ph type="title"/>
          </p:nvPr>
        </p:nvSpPr>
        <p:spPr>
          <a:xfrm>
            <a:off x="839784" y="457200"/>
            <a:ext cx="3932240" cy="1600200"/>
          </a:xfrm>
        </p:spPr>
        <p:txBody>
          <a:bodyPr anchor="b"/>
          <a:lstStyle>
            <a:lvl1pPr>
              <a:defRPr sz="3200"/>
            </a:lvl1pPr>
          </a:lstStyle>
          <a:p>
            <a:pPr lvl="0"/>
            <a:r>
              <a:rPr lang="en-US"/>
              <a:t>Click to edit Master title style</a:t>
            </a:r>
          </a:p>
        </p:txBody>
      </p:sp>
      <p:sp>
        <p:nvSpPr>
          <p:cNvPr id="3" name="Picture Placeholder 2">
            <a:extLst>
              <a:ext uri="{FF2B5EF4-FFF2-40B4-BE49-F238E27FC236}">
                <a16:creationId xmlns:a16="http://schemas.microsoft.com/office/drawing/2014/main" id="{73183565-0F0B-F5FF-7340-C7529FE48AFE}"/>
              </a:ext>
            </a:extLst>
          </p:cNvPr>
          <p:cNvSpPr txBox="1">
            <a:spLocks noGrp="1"/>
          </p:cNvSpPr>
          <p:nvPr>
            <p:ph type="pic" idx="1"/>
          </p:nvPr>
        </p:nvSpPr>
        <p:spPr>
          <a:xfrm>
            <a:off x="5183184" y="987423"/>
            <a:ext cx="6172200" cy="4873623"/>
          </a:xfrm>
        </p:spPr>
        <p:txBody>
          <a:bodyPr/>
          <a:lstStyle>
            <a:lvl1pPr marL="0" indent="0">
              <a:buNone/>
              <a:defRPr sz="3200"/>
            </a:lvl1pPr>
          </a:lstStyle>
          <a:p>
            <a:pPr lvl="0"/>
            <a:endParaRPr lang="en-US" dirty="0"/>
          </a:p>
        </p:txBody>
      </p:sp>
      <p:sp>
        <p:nvSpPr>
          <p:cNvPr id="4" name="Text Placeholder 3">
            <a:extLst>
              <a:ext uri="{FF2B5EF4-FFF2-40B4-BE49-F238E27FC236}">
                <a16:creationId xmlns:a16="http://schemas.microsoft.com/office/drawing/2014/main" id="{A1996574-B39C-7DAC-A206-97B35850C185}"/>
              </a:ext>
            </a:extLst>
          </p:cNvPr>
          <p:cNvSpPr txBox="1">
            <a:spLocks noGrp="1"/>
          </p:cNvSpPr>
          <p:nvPr>
            <p:ph type="body" idx="2"/>
          </p:nvPr>
        </p:nvSpPr>
        <p:spPr>
          <a:xfrm>
            <a:off x="839784" y="2057400"/>
            <a:ext cx="3932240" cy="3811584"/>
          </a:xfrm>
        </p:spPr>
        <p:txBody>
          <a:bodyPr/>
          <a:lstStyle>
            <a:lvl1pPr marL="0" indent="0">
              <a:buNone/>
              <a:defRPr sz="1600"/>
            </a:lvl1pPr>
          </a:lstStyle>
          <a:p>
            <a:pPr lvl="0"/>
            <a:r>
              <a:rPr lang="en-US"/>
              <a:t>Click to edit Master text styles</a:t>
            </a:r>
          </a:p>
        </p:txBody>
      </p:sp>
      <p:sp>
        <p:nvSpPr>
          <p:cNvPr id="5" name="Date Placeholder 4">
            <a:extLst>
              <a:ext uri="{FF2B5EF4-FFF2-40B4-BE49-F238E27FC236}">
                <a16:creationId xmlns:a16="http://schemas.microsoft.com/office/drawing/2014/main" id="{E0EF56DA-338B-188A-8DE7-77900FD25A70}"/>
              </a:ext>
            </a:extLst>
          </p:cNvPr>
          <p:cNvSpPr txBox="1">
            <a:spLocks noGrp="1"/>
          </p:cNvSpPr>
          <p:nvPr>
            <p:ph type="dt" sz="half" idx="7"/>
          </p:nvPr>
        </p:nvSpPr>
        <p:spPr/>
        <p:txBody>
          <a:bodyPr/>
          <a:lstStyle>
            <a:lvl1pPr>
              <a:defRPr/>
            </a:lvl1pPr>
          </a:lstStyle>
          <a:p>
            <a:pPr lvl="0"/>
            <a:fld id="{274F1A0B-8D2E-4173-8561-97DF87FAC63C}" type="datetime1">
              <a:rPr lang="en-US"/>
              <a:pPr lvl="0"/>
              <a:t>10/7/2026</a:t>
            </a:fld>
            <a:endParaRPr lang="en-US" dirty="0"/>
          </a:p>
        </p:txBody>
      </p:sp>
      <p:sp>
        <p:nvSpPr>
          <p:cNvPr id="6" name="Footer Placeholder 5">
            <a:extLst>
              <a:ext uri="{FF2B5EF4-FFF2-40B4-BE49-F238E27FC236}">
                <a16:creationId xmlns:a16="http://schemas.microsoft.com/office/drawing/2014/main" id="{DE6C9B23-2A27-84BA-036A-C7EA2DFED381}"/>
              </a:ext>
            </a:extLst>
          </p:cNvPr>
          <p:cNvSpPr txBox="1">
            <a:spLocks noGrp="1"/>
          </p:cNvSpPr>
          <p:nvPr>
            <p:ph type="ftr" sz="quarter" idx="9"/>
          </p:nvPr>
        </p:nvSpPr>
        <p:spPr/>
        <p:txBody>
          <a:bodyPr/>
          <a:lstStyle>
            <a:lvl1pPr>
              <a:defRPr/>
            </a:lvl1pPr>
          </a:lstStyle>
          <a:p>
            <a:pPr lvl="0"/>
            <a:endParaRPr lang="en-US" dirty="0"/>
          </a:p>
        </p:txBody>
      </p:sp>
      <p:sp>
        <p:nvSpPr>
          <p:cNvPr id="7" name="Slide Number Placeholder 6">
            <a:extLst>
              <a:ext uri="{FF2B5EF4-FFF2-40B4-BE49-F238E27FC236}">
                <a16:creationId xmlns:a16="http://schemas.microsoft.com/office/drawing/2014/main" id="{D88137B8-B21A-DDDF-6495-198D2A81C96F}"/>
              </a:ext>
            </a:extLst>
          </p:cNvPr>
          <p:cNvSpPr txBox="1">
            <a:spLocks noGrp="1"/>
          </p:cNvSpPr>
          <p:nvPr>
            <p:ph type="sldNum" sz="quarter" idx="8"/>
          </p:nvPr>
        </p:nvSpPr>
        <p:spPr/>
        <p:txBody>
          <a:bodyPr/>
          <a:lstStyle>
            <a:lvl1pPr>
              <a:defRPr/>
            </a:lvl1pPr>
          </a:lstStyle>
          <a:p>
            <a:pPr lvl="0"/>
            <a:fld id="{DAEC95BE-4545-41E8-B8DF-200C791A0A60}" type="slidenum">
              <a:t>‹#›</a:t>
            </a:fld>
            <a:endParaRPr lang="en-US" dirty="0"/>
          </a:p>
        </p:txBody>
      </p:sp>
    </p:spTree>
    <p:extLst>
      <p:ext uri="{BB962C8B-B14F-4D97-AF65-F5344CB8AC3E}">
        <p14:creationId xmlns:p14="http://schemas.microsoft.com/office/powerpoint/2010/main" val="102024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E3743-7934-0278-97DE-596C06FA53DA}"/>
              </a:ext>
            </a:extLst>
          </p:cNvPr>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a:extLst>
              <a:ext uri="{FF2B5EF4-FFF2-40B4-BE49-F238E27FC236}">
                <a16:creationId xmlns:a16="http://schemas.microsoft.com/office/drawing/2014/main" id="{808E3A6E-3BA5-58FD-5A53-39CC90A12EAE}"/>
              </a:ext>
            </a:extLst>
          </p:cNvPr>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AC4C4A-85FD-7BE6-B034-517AF94DD509}"/>
              </a:ext>
            </a:extLst>
          </p:cNvPr>
          <p:cNvSpPr txBox="1">
            <a:spLocks noGrp="1"/>
          </p:cNvSpPr>
          <p:nvPr>
            <p:ph type="dt" sz="half" idx="7"/>
          </p:nvPr>
        </p:nvSpPr>
        <p:spPr/>
        <p:txBody>
          <a:bodyPr/>
          <a:lstStyle>
            <a:lvl1pPr>
              <a:defRPr/>
            </a:lvl1pPr>
          </a:lstStyle>
          <a:p>
            <a:pPr lvl="0"/>
            <a:fld id="{927993FD-4A7F-43D4-A27C-4A849A5A68E0}" type="datetime1">
              <a:rPr lang="en-US"/>
              <a:pPr lvl="0"/>
              <a:t>10/7/2026</a:t>
            </a:fld>
            <a:endParaRPr lang="en-US" dirty="0"/>
          </a:p>
        </p:txBody>
      </p:sp>
      <p:sp>
        <p:nvSpPr>
          <p:cNvPr id="5" name="Footer Placeholder 4">
            <a:extLst>
              <a:ext uri="{FF2B5EF4-FFF2-40B4-BE49-F238E27FC236}">
                <a16:creationId xmlns:a16="http://schemas.microsoft.com/office/drawing/2014/main" id="{03AAE5AC-8F43-3159-BC99-9DB6B7A9B95C}"/>
              </a:ext>
            </a:extLst>
          </p:cNvPr>
          <p:cNvSpPr txBox="1">
            <a:spLocks noGrp="1"/>
          </p:cNvSpPr>
          <p:nvPr>
            <p:ph type="ftr" sz="quarter" idx="9"/>
          </p:nvPr>
        </p:nvSpPr>
        <p:spPr/>
        <p:txBody>
          <a:bodyPr/>
          <a:lstStyle>
            <a:lvl1pPr>
              <a:defRPr/>
            </a:lvl1pPr>
          </a:lstStyle>
          <a:p>
            <a:pPr lvl="0"/>
            <a:endParaRPr lang="en-US" dirty="0"/>
          </a:p>
        </p:txBody>
      </p:sp>
      <p:sp>
        <p:nvSpPr>
          <p:cNvPr id="6" name="Slide Number Placeholder 5">
            <a:extLst>
              <a:ext uri="{FF2B5EF4-FFF2-40B4-BE49-F238E27FC236}">
                <a16:creationId xmlns:a16="http://schemas.microsoft.com/office/drawing/2014/main" id="{FEF4C365-A705-418A-DA34-453F5B947AB2}"/>
              </a:ext>
            </a:extLst>
          </p:cNvPr>
          <p:cNvSpPr txBox="1">
            <a:spLocks noGrp="1"/>
          </p:cNvSpPr>
          <p:nvPr>
            <p:ph type="sldNum" sz="quarter" idx="8"/>
          </p:nvPr>
        </p:nvSpPr>
        <p:spPr/>
        <p:txBody>
          <a:bodyPr/>
          <a:lstStyle>
            <a:lvl1pPr>
              <a:defRPr/>
            </a:lvl1pPr>
          </a:lstStyle>
          <a:p>
            <a:pPr lvl="0"/>
            <a:fld id="{20E4382F-6F70-4681-AA25-7C720FC0FC3E}" type="slidenum">
              <a:t>‹#›</a:t>
            </a:fld>
            <a:endParaRPr lang="en-US" dirty="0"/>
          </a:p>
        </p:txBody>
      </p:sp>
    </p:spTree>
    <p:extLst>
      <p:ext uri="{BB962C8B-B14F-4D97-AF65-F5344CB8AC3E}">
        <p14:creationId xmlns:p14="http://schemas.microsoft.com/office/powerpoint/2010/main" val="1242430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8DD01B0-4337-A473-86A6-A7062FF45AC2}"/>
              </a:ext>
            </a:extLst>
          </p:cNvPr>
          <p:cNvSpPr txBox="1">
            <a:spLocks noGrp="1"/>
          </p:cNvSpPr>
          <p:nvPr>
            <p:ph type="title" orient="vert"/>
          </p:nvPr>
        </p:nvSpPr>
        <p:spPr>
          <a:xfrm>
            <a:off x="8724903" y="365129"/>
            <a:ext cx="2628899" cy="5811834"/>
          </a:xfrm>
        </p:spPr>
        <p:txBody>
          <a:bodyPr vert="eaVert"/>
          <a:lstStyle>
            <a:lvl1pPr>
              <a:defRPr/>
            </a:lvl1pPr>
          </a:lstStyle>
          <a:p>
            <a:pPr lvl="0"/>
            <a:r>
              <a:rPr lang="en-US"/>
              <a:t>Click to edit Master title style</a:t>
            </a:r>
          </a:p>
        </p:txBody>
      </p:sp>
      <p:sp>
        <p:nvSpPr>
          <p:cNvPr id="3" name="Vertical Text Placeholder 2">
            <a:extLst>
              <a:ext uri="{FF2B5EF4-FFF2-40B4-BE49-F238E27FC236}">
                <a16:creationId xmlns:a16="http://schemas.microsoft.com/office/drawing/2014/main" id="{3F4996D7-09E7-8DD1-399E-E873CAD2686F}"/>
              </a:ext>
            </a:extLst>
          </p:cNvPr>
          <p:cNvSpPr txBox="1">
            <a:spLocks noGrp="1"/>
          </p:cNvSpPr>
          <p:nvPr>
            <p:ph type="body" orient="vert" idx="1"/>
          </p:nvPr>
        </p:nvSpPr>
        <p:spPr>
          <a:xfrm>
            <a:off x="838203" y="365129"/>
            <a:ext cx="7734296" cy="5811834"/>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830B4D-51F1-257A-7889-84A872535A7A}"/>
              </a:ext>
            </a:extLst>
          </p:cNvPr>
          <p:cNvSpPr txBox="1">
            <a:spLocks noGrp="1"/>
          </p:cNvSpPr>
          <p:nvPr>
            <p:ph type="dt" sz="half" idx="7"/>
          </p:nvPr>
        </p:nvSpPr>
        <p:spPr/>
        <p:txBody>
          <a:bodyPr/>
          <a:lstStyle>
            <a:lvl1pPr>
              <a:defRPr/>
            </a:lvl1pPr>
          </a:lstStyle>
          <a:p>
            <a:pPr lvl="0"/>
            <a:fld id="{67DD22DE-B236-4761-B115-0FE92EB2582D}" type="datetime1">
              <a:rPr lang="en-US"/>
              <a:pPr lvl="0"/>
              <a:t>10/7/2026</a:t>
            </a:fld>
            <a:endParaRPr lang="en-US" dirty="0"/>
          </a:p>
        </p:txBody>
      </p:sp>
      <p:sp>
        <p:nvSpPr>
          <p:cNvPr id="5" name="Footer Placeholder 4">
            <a:extLst>
              <a:ext uri="{FF2B5EF4-FFF2-40B4-BE49-F238E27FC236}">
                <a16:creationId xmlns:a16="http://schemas.microsoft.com/office/drawing/2014/main" id="{FD5B3A38-79AB-74F7-F4EA-D0D4C6F21B7F}"/>
              </a:ext>
            </a:extLst>
          </p:cNvPr>
          <p:cNvSpPr txBox="1">
            <a:spLocks noGrp="1"/>
          </p:cNvSpPr>
          <p:nvPr>
            <p:ph type="ftr" sz="quarter" idx="9"/>
          </p:nvPr>
        </p:nvSpPr>
        <p:spPr/>
        <p:txBody>
          <a:bodyPr/>
          <a:lstStyle>
            <a:lvl1pPr>
              <a:defRPr/>
            </a:lvl1pPr>
          </a:lstStyle>
          <a:p>
            <a:pPr lvl="0"/>
            <a:endParaRPr lang="en-US" dirty="0"/>
          </a:p>
        </p:txBody>
      </p:sp>
      <p:sp>
        <p:nvSpPr>
          <p:cNvPr id="6" name="Slide Number Placeholder 5">
            <a:extLst>
              <a:ext uri="{FF2B5EF4-FFF2-40B4-BE49-F238E27FC236}">
                <a16:creationId xmlns:a16="http://schemas.microsoft.com/office/drawing/2014/main" id="{A76FCE4B-615D-DB61-2EA1-5273B261CE68}"/>
              </a:ext>
            </a:extLst>
          </p:cNvPr>
          <p:cNvSpPr txBox="1">
            <a:spLocks noGrp="1"/>
          </p:cNvSpPr>
          <p:nvPr>
            <p:ph type="sldNum" sz="quarter" idx="8"/>
          </p:nvPr>
        </p:nvSpPr>
        <p:spPr/>
        <p:txBody>
          <a:bodyPr/>
          <a:lstStyle>
            <a:lvl1pPr>
              <a:defRPr/>
            </a:lvl1pPr>
          </a:lstStyle>
          <a:p>
            <a:pPr lvl="0"/>
            <a:fld id="{3C732FF5-0B0C-41E6-AD2B-C40B8B3FBEF5}" type="slidenum">
              <a:t>‹#›</a:t>
            </a:fld>
            <a:endParaRPr lang="en-US" dirty="0"/>
          </a:p>
        </p:txBody>
      </p:sp>
    </p:spTree>
    <p:extLst>
      <p:ext uri="{BB962C8B-B14F-4D97-AF65-F5344CB8AC3E}">
        <p14:creationId xmlns:p14="http://schemas.microsoft.com/office/powerpoint/2010/main" val="4081162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13F0F0-75E2-1FFA-4496-490D22B2CA5D}"/>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p>
        </p:txBody>
      </p:sp>
      <p:sp>
        <p:nvSpPr>
          <p:cNvPr id="3" name="Text Placeholder 2">
            <a:extLst>
              <a:ext uri="{FF2B5EF4-FFF2-40B4-BE49-F238E27FC236}">
                <a16:creationId xmlns:a16="http://schemas.microsoft.com/office/drawing/2014/main" id="{50147D47-A342-1395-6AA2-85A1A9086C8D}"/>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AA3D00-B94D-76F9-5BF6-34AFA1087D4F}"/>
              </a:ext>
            </a:extLst>
          </p:cNvPr>
          <p:cNvSpPr txBox="1">
            <a:spLocks noGrp="1"/>
          </p:cNvSpPr>
          <p:nvPr>
            <p:ph type="dt" sz="half" idx="2"/>
          </p:nvPr>
        </p:nvSpPr>
        <p:spPr>
          <a:xfrm>
            <a:off x="8382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767676"/>
                </a:solidFill>
                <a:uFillTx/>
                <a:latin typeface="Aptos"/>
              </a:defRPr>
            </a:lvl1pPr>
          </a:lstStyle>
          <a:p>
            <a:pPr lvl="0"/>
            <a:fld id="{0D01B2C1-C52D-4EC6-9626-75D9315A31C9}" type="datetime1">
              <a:rPr lang="en-US"/>
              <a:pPr lvl="0"/>
              <a:t>10/7/2026</a:t>
            </a:fld>
            <a:endParaRPr lang="en-US" dirty="0"/>
          </a:p>
        </p:txBody>
      </p:sp>
      <p:sp>
        <p:nvSpPr>
          <p:cNvPr id="5" name="Footer Placeholder 4">
            <a:extLst>
              <a:ext uri="{FF2B5EF4-FFF2-40B4-BE49-F238E27FC236}">
                <a16:creationId xmlns:a16="http://schemas.microsoft.com/office/drawing/2014/main" id="{56137D38-D8D1-AEF4-3A27-171707943AC5}"/>
              </a:ext>
            </a:extLst>
          </p:cNvPr>
          <p:cNvSpPr txBox="1">
            <a:spLocks noGrp="1"/>
          </p:cNvSpPr>
          <p:nvPr>
            <p:ph type="ftr" sz="quarter" idx="3"/>
          </p:nvPr>
        </p:nvSpPr>
        <p:spPr>
          <a:xfrm>
            <a:off x="4038603" y="6356351"/>
            <a:ext cx="4114800" cy="365129"/>
          </a:xfrm>
          <a:prstGeom prst="rect">
            <a:avLst/>
          </a:prstGeom>
          <a:noFill/>
          <a:ln>
            <a:noFill/>
          </a:ln>
        </p:spPr>
        <p:txBody>
          <a:bodyPr vert="horz" wrap="square" lIns="91440" tIns="45720" rIns="91440" bIns="45720" anchor="ctr" anchorCtr="1" compatLnSpc="1">
            <a:noAutofit/>
          </a:bodyPr>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767676"/>
                </a:solidFill>
                <a:uFillTx/>
                <a:latin typeface="Aptos"/>
              </a:defRPr>
            </a:lvl1pPr>
          </a:lstStyle>
          <a:p>
            <a:pPr lvl="0"/>
            <a:endParaRPr lang="en-US" dirty="0"/>
          </a:p>
        </p:txBody>
      </p:sp>
      <p:sp>
        <p:nvSpPr>
          <p:cNvPr id="6" name="Slide Number Placeholder 5">
            <a:extLst>
              <a:ext uri="{FF2B5EF4-FFF2-40B4-BE49-F238E27FC236}">
                <a16:creationId xmlns:a16="http://schemas.microsoft.com/office/drawing/2014/main" id="{EC706CFB-710A-44DF-EF9E-8D035E530CA4}"/>
              </a:ext>
            </a:extLst>
          </p:cNvPr>
          <p:cNvSpPr txBox="1">
            <a:spLocks noGrp="1"/>
          </p:cNvSpPr>
          <p:nvPr>
            <p:ph type="sldNum" sz="quarter" idx="4"/>
          </p:nvPr>
        </p:nvSpPr>
        <p:spPr>
          <a:xfrm>
            <a:off x="86106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767676"/>
                </a:solidFill>
                <a:uFillTx/>
                <a:latin typeface="Aptos"/>
              </a:defRPr>
            </a:lvl1pPr>
          </a:lstStyle>
          <a:p>
            <a:pPr lvl="0"/>
            <a:fld id="{106E68EE-AF63-4362-A8F2-551DABC912D6}" type="slidenum">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marL="0" marR="0" lvl="0" indent="0" algn="l" defTabSz="914400" rtl="0" fontAlgn="auto" hangingPunct="1">
        <a:lnSpc>
          <a:spcPct val="90000"/>
        </a:lnSpc>
        <a:spcBef>
          <a:spcPts val="0"/>
        </a:spcBef>
        <a:spcAft>
          <a:spcPts val="0"/>
        </a:spcAft>
        <a:buNone/>
        <a:tabLst/>
        <a:defRPr lang="en-US" sz="4400" b="0" i="0" u="none" strike="noStrike" kern="1200" cap="none" spc="0" baseline="0">
          <a:solidFill>
            <a:srgbClr val="000000"/>
          </a:solidFill>
          <a:uFillTx/>
          <a:latin typeface="Aptos Display"/>
        </a:defRPr>
      </a:lvl1pPr>
    </p:titleStyle>
    <p:body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en-US" sz="2800" b="0" i="0" u="none" strike="noStrike" kern="1200" cap="none" spc="0" baseline="0">
          <a:solidFill>
            <a:srgbClr val="000000"/>
          </a:solidFill>
          <a:uFillTx/>
          <a:latin typeface="Aptos"/>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en-US" sz="2400" b="0" i="0" u="none" strike="noStrike" kern="1200" cap="none" spc="0" baseline="0">
          <a:solidFill>
            <a:srgbClr val="000000"/>
          </a:solidFill>
          <a:uFillTx/>
          <a:latin typeface="Aptos"/>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en-US" sz="2000" b="0" i="0" u="none" strike="noStrike" kern="1200" cap="none" spc="0" baseline="0">
          <a:solidFill>
            <a:srgbClr val="000000"/>
          </a:solidFill>
          <a:uFillTx/>
          <a:latin typeface="Aptos"/>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Aptos"/>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Apto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opennccc.nccommunitycolleges.edu/"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mailto:barnesb@nccommunitycolleges.edu" TargetMode="External"/><Relationship Id="rId4" Type="http://schemas.openxmlformats.org/officeDocument/2006/relationships/hyperlink" Target="mailto:davisk@nccommunitycolleges.edu"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opennccc.nccommunitycolleges.edu/" TargetMode="External"/><Relationship Id="rId2" Type="http://schemas.openxmlformats.org/officeDocument/2006/relationships/image" Target="../media/image14.sv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name="Slide20">
    <p:bg>
      <p:bgPr>
        <a:solidFill>
          <a:schemeClr val="bg1">
            <a:lumMod val="75000"/>
          </a:schemeClr>
        </a:solidFill>
        <a:effectLst/>
      </p:bgPr>
    </p:bg>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EDA7788A-43DC-7702-7435-21E0528A0B5F}"/>
              </a:ext>
            </a:extLst>
          </p:cNvPr>
          <p:cNvSpPr txBox="1">
            <a:spLocks noGrp="1"/>
          </p:cNvSpPr>
          <p:nvPr>
            <p:ph type="ctrTitle"/>
          </p:nvPr>
        </p:nvSpPr>
        <p:spPr>
          <a:xfrm>
            <a:off x="822036" y="1473532"/>
            <a:ext cx="4687278" cy="3615703"/>
          </a:xfrm>
        </p:spPr>
        <p:txBody>
          <a:bodyPr anchor="ctr" anchorCtr="0">
            <a:noAutofit/>
          </a:bodyPr>
          <a:lstStyle/>
          <a:p>
            <a:pPr lvl="0"/>
            <a:r>
              <a:rPr lang="en-US" sz="6700" b="1" dirty="0">
                <a:ln w="12700">
                  <a:solidFill>
                    <a:schemeClr val="tx2">
                      <a:lumMod val="25000"/>
                      <a:lumOff val="75000"/>
                    </a:schemeClr>
                  </a:solidFill>
                </a:ln>
                <a:solidFill>
                  <a:schemeClr val="tx2">
                    <a:lumMod val="75000"/>
                    <a:lumOff val="25000"/>
                  </a:schemeClr>
                </a:solidFill>
                <a:effectLst>
                  <a:outerShdw blurRad="50800" dist="50800" dir="5400000" algn="ctr" rotWithShape="0">
                    <a:schemeClr val="tx1">
                      <a:lumMod val="50000"/>
                      <a:lumOff val="50000"/>
                    </a:schemeClr>
                  </a:outerShdw>
                </a:effectLst>
              </a:rPr>
              <a:t>Getting </a:t>
            </a:r>
            <a:br>
              <a:rPr lang="en-US" sz="6700" b="1" dirty="0">
                <a:ln w="12700">
                  <a:solidFill>
                    <a:schemeClr val="tx2">
                      <a:lumMod val="25000"/>
                      <a:lumOff val="75000"/>
                    </a:schemeClr>
                  </a:solidFill>
                </a:ln>
                <a:solidFill>
                  <a:schemeClr val="tx2">
                    <a:lumMod val="75000"/>
                    <a:lumOff val="25000"/>
                  </a:schemeClr>
                </a:solidFill>
                <a:effectLst>
                  <a:outerShdw blurRad="50800" dist="50800" dir="5400000" algn="ctr" rotWithShape="0">
                    <a:schemeClr val="tx1">
                      <a:lumMod val="50000"/>
                      <a:lumOff val="50000"/>
                    </a:schemeClr>
                  </a:outerShdw>
                </a:effectLst>
              </a:rPr>
            </a:br>
            <a:r>
              <a:rPr lang="en-US" sz="6700" b="1" dirty="0">
                <a:ln w="12700">
                  <a:solidFill>
                    <a:schemeClr val="tx2">
                      <a:lumMod val="25000"/>
                      <a:lumOff val="75000"/>
                    </a:schemeClr>
                  </a:solidFill>
                </a:ln>
                <a:solidFill>
                  <a:schemeClr val="tx2">
                    <a:lumMod val="75000"/>
                    <a:lumOff val="25000"/>
                  </a:schemeClr>
                </a:solidFill>
                <a:effectLst>
                  <a:outerShdw blurRad="50800" dist="50800" dir="5400000" algn="ctr" rotWithShape="0">
                    <a:schemeClr val="tx1">
                      <a:lumMod val="50000"/>
                      <a:lumOff val="50000"/>
                    </a:schemeClr>
                  </a:outerShdw>
                </a:effectLst>
              </a:rPr>
              <a:t>Started with openNCCC</a:t>
            </a:r>
          </a:p>
        </p:txBody>
      </p:sp>
      <p:pic>
        <p:nvPicPr>
          <p:cNvPr id="3" name="Picture 1">
            <a:extLst>
              <a:ext uri="{FF2B5EF4-FFF2-40B4-BE49-F238E27FC236}">
                <a16:creationId xmlns:a16="http://schemas.microsoft.com/office/drawing/2014/main" id="{9EBE61CC-3D84-BE97-FF24-1FBF0E72721D}"/>
              </a:ext>
            </a:extLst>
          </p:cNvPr>
          <p:cNvPicPr>
            <a:picLocks noChangeAspect="1"/>
          </p:cNvPicPr>
          <p:nvPr/>
        </p:nvPicPr>
        <p:blipFill>
          <a:blip r:embed="rId3"/>
          <a:stretch>
            <a:fillRect/>
          </a:stretch>
        </p:blipFill>
        <p:spPr>
          <a:xfrm>
            <a:off x="6447150" y="365760"/>
            <a:ext cx="4545500" cy="5594463"/>
          </a:xfrm>
          <a:prstGeom prst="rect">
            <a:avLst/>
          </a:prstGeom>
          <a:noFill/>
          <a:ln cap="flat">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2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EED64-7352-1D19-D75A-0473CCD017CF}"/>
              </a:ext>
            </a:extLst>
          </p:cNvPr>
          <p:cNvSpPr txBox="1">
            <a:spLocks noGrp="1"/>
          </p:cNvSpPr>
          <p:nvPr>
            <p:ph type="title"/>
          </p:nvPr>
        </p:nvSpPr>
        <p:spPr/>
        <p:txBody>
          <a:bodyPr/>
          <a:lstStyle/>
          <a:p>
            <a:pPr lvl="0"/>
            <a:r>
              <a:rPr lang="en-US" dirty="0">
                <a:solidFill>
                  <a:srgbClr val="0070C0"/>
                </a:solidFill>
                <a:hlinkClick r:id="rId3">
                  <a:extLst>
                    <a:ext uri="{A12FA001-AC4F-418D-AE19-62706E023703}">
                      <ahyp:hlinkClr xmlns:ahyp="http://schemas.microsoft.com/office/drawing/2018/hyperlinkcolor" val="tx"/>
                    </a:ext>
                  </a:extLst>
                </a:hlinkClick>
              </a:rPr>
              <a:t>openNCCC</a:t>
            </a:r>
            <a:br>
              <a:rPr lang="en-US" dirty="0">
                <a:solidFill>
                  <a:srgbClr val="467886"/>
                </a:solidFill>
                <a:hlinkClick r:id="rId3">
                  <a:extLst>
                    <a:ext uri="{A12FA001-AC4F-418D-AE19-62706E023703}">
                      <ahyp:hlinkClr xmlns:ahyp="http://schemas.microsoft.com/office/drawing/2018/hyperlinkcolor" val="tx"/>
                    </a:ext>
                  </a:extLst>
                </a:hlinkClick>
              </a:rPr>
            </a:br>
            <a:r>
              <a:rPr lang="en-US" sz="2800" dirty="0">
                <a:solidFill>
                  <a:srgbClr val="0070C0"/>
                </a:solidFill>
                <a:hlinkClick r:id="rId3">
                  <a:extLst>
                    <a:ext uri="{A12FA001-AC4F-418D-AE19-62706E023703}">
                      <ahyp:hlinkClr xmlns:ahyp="http://schemas.microsoft.com/office/drawing/2018/hyperlinkcolor" val="tx"/>
                    </a:ext>
                  </a:extLst>
                </a:hlinkClick>
              </a:rPr>
              <a:t>https://opennccc.nccommunitycolleges.edu/</a:t>
            </a:r>
            <a:r>
              <a:rPr lang="en-US" sz="2800" dirty="0">
                <a:solidFill>
                  <a:srgbClr val="0070C0"/>
                </a:solidFill>
              </a:rPr>
              <a:t> </a:t>
            </a:r>
          </a:p>
        </p:txBody>
      </p:sp>
      <p:sp>
        <p:nvSpPr>
          <p:cNvPr id="3" name="Content Placeholder 2">
            <a:extLst>
              <a:ext uri="{FF2B5EF4-FFF2-40B4-BE49-F238E27FC236}">
                <a16:creationId xmlns:a16="http://schemas.microsoft.com/office/drawing/2014/main" id="{A701B5E2-B366-E639-7F58-CED74B9E0367}"/>
              </a:ext>
            </a:extLst>
          </p:cNvPr>
          <p:cNvSpPr txBox="1">
            <a:spLocks noGrp="1"/>
          </p:cNvSpPr>
          <p:nvPr>
            <p:ph idx="1"/>
          </p:nvPr>
        </p:nvSpPr>
        <p:spPr>
          <a:xfrm>
            <a:off x="1838419" y="2464070"/>
            <a:ext cx="9515374" cy="3712893"/>
          </a:xfrm>
        </p:spPr>
        <p:txBody>
          <a:bodyPr/>
          <a:lstStyle/>
          <a:p>
            <a:pPr marL="0" lvl="0" indent="0">
              <a:buNone/>
            </a:pPr>
            <a:r>
              <a:rPr lang="en-US" sz="3200" b="1" dirty="0"/>
              <a:t>Meet the Admin Team: </a:t>
            </a:r>
          </a:p>
          <a:p>
            <a:pPr marL="0" lvl="0" indent="0">
              <a:buNone/>
            </a:pPr>
            <a:r>
              <a:rPr lang="en-US" dirty="0"/>
              <a:t>Kathy Davis, Associate Vice President, Distance Learning Technologies</a:t>
            </a:r>
          </a:p>
          <a:p>
            <a:pPr marL="0" lvl="0" indent="0">
              <a:buNone/>
            </a:pPr>
            <a:r>
              <a:rPr lang="en-US" dirty="0"/>
              <a:t>		</a:t>
            </a:r>
            <a:r>
              <a:rPr lang="en-US" dirty="0">
                <a:hlinkClick r:id="rId4">
                  <a:extLst>
                    <a:ext uri="{A12FA001-AC4F-418D-AE19-62706E023703}">
                      <ahyp:hlinkClr xmlns:ahyp="http://schemas.microsoft.com/office/drawing/2018/hyperlinkcolor" val="tx"/>
                    </a:ext>
                  </a:extLst>
                </a:hlinkClick>
              </a:rPr>
              <a:t>davisk@nccommunitycolleges.edu</a:t>
            </a:r>
            <a:endParaRPr lang="en-US" dirty="0"/>
          </a:p>
          <a:p>
            <a:pPr marL="0" lvl="0" indent="0">
              <a:buNone/>
            </a:pPr>
            <a:endParaRPr lang="en-US" dirty="0"/>
          </a:p>
          <a:p>
            <a:pPr marL="0" lvl="0" indent="0">
              <a:buNone/>
            </a:pPr>
            <a:r>
              <a:rPr lang="en-US" dirty="0"/>
              <a:t>Birch Barnes, Director of Library Services</a:t>
            </a:r>
          </a:p>
          <a:p>
            <a:pPr marL="0" lvl="0" indent="0">
              <a:buNone/>
            </a:pPr>
            <a:r>
              <a:rPr lang="en-US" dirty="0"/>
              <a:t>		 </a:t>
            </a:r>
            <a:r>
              <a:rPr lang="en-US" dirty="0">
                <a:hlinkClick r:id="rId5">
                  <a:extLst>
                    <a:ext uri="{A12FA001-AC4F-418D-AE19-62706E023703}">
                      <ahyp:hlinkClr xmlns:ahyp="http://schemas.microsoft.com/office/drawing/2018/hyperlinkcolor" val="tx"/>
                    </a:ext>
                  </a:extLst>
                </a:hlinkClick>
              </a:rPr>
              <a:t>barnesb@nccommunitycolleges.edu</a:t>
            </a:r>
            <a:r>
              <a:rPr lang="en-US" dirty="0"/>
              <a:t>  </a:t>
            </a:r>
          </a:p>
          <a:p>
            <a:pPr marL="0" lvl="0" indent="0">
              <a:buNone/>
            </a:pPr>
            <a:endParaRPr lang="en-US" dirty="0"/>
          </a:p>
          <a:p>
            <a:pPr marL="0" lvl="0" indent="0">
              <a:buNone/>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2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D71C8-CFC9-CF80-BBE4-F5D2011B0913}"/>
              </a:ext>
            </a:extLst>
          </p:cNvPr>
          <p:cNvSpPr txBox="1">
            <a:spLocks noGrp="1"/>
          </p:cNvSpPr>
          <p:nvPr>
            <p:ph type="title"/>
          </p:nvPr>
        </p:nvSpPr>
        <p:spPr/>
        <p:txBody>
          <a:bodyPr/>
          <a:lstStyle/>
          <a:p>
            <a:endParaRPr lang="en-US" dirty="0"/>
          </a:p>
        </p:txBody>
      </p:sp>
      <p:pic>
        <p:nvPicPr>
          <p:cNvPr id="3" name="Content Placeholder 3">
            <a:extLst>
              <a:ext uri="{FF2B5EF4-FFF2-40B4-BE49-F238E27FC236}">
                <a16:creationId xmlns:a16="http://schemas.microsoft.com/office/drawing/2014/main" id="{6E78B232-E299-B919-B2E9-87D25A74045F}"/>
              </a:ext>
            </a:extLst>
          </p:cNvPr>
          <p:cNvPicPr>
            <a:picLocks noGrp="1" noChangeAspect="1"/>
          </p:cNvPicPr>
          <p:nvPr>
            <p:ph idx="1"/>
          </p:nvPr>
        </p:nvPicPr>
        <p:blipFill>
          <a:blip r:embed="rId3"/>
          <a:stretch>
            <a:fillRect/>
          </a:stretch>
        </p:blipFill>
        <p:spPr>
          <a:xfrm>
            <a:off x="11893" y="101976"/>
            <a:ext cx="12168213" cy="6566243"/>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22">
    <p:spTree>
      <p:nvGrpSpPr>
        <p:cNvPr id="1" name=""/>
        <p:cNvGrpSpPr/>
        <p:nvPr/>
      </p:nvGrpSpPr>
      <p:grpSpPr>
        <a:xfrm>
          <a:off x="0" y="0"/>
          <a:ext cx="0" cy="0"/>
          <a:chOff x="0" y="0"/>
          <a:chExt cx="0" cy="0"/>
        </a:xfrm>
      </p:grpSpPr>
      <p:pic>
        <p:nvPicPr>
          <p:cNvPr id="2" name="Content Placeholder 4">
            <a:extLst>
              <a:ext uri="{FF2B5EF4-FFF2-40B4-BE49-F238E27FC236}">
                <a16:creationId xmlns:a16="http://schemas.microsoft.com/office/drawing/2014/main" id="{3E285312-EBB3-A395-CA90-FD1BBA1BB58D}"/>
              </a:ext>
            </a:extLst>
          </p:cNvPr>
          <p:cNvPicPr>
            <a:picLocks noGrp="1" noChangeAspect="1"/>
          </p:cNvPicPr>
          <p:nvPr>
            <p:ph type="pic" idx="4294967295"/>
          </p:nvPr>
        </p:nvPicPr>
        <p:blipFill>
          <a:blip r:embed="rId3"/>
          <a:srcRect t="3516"/>
          <a:stretch>
            <a:fillRect/>
          </a:stretch>
        </p:blipFill>
        <p:spPr>
          <a:xfrm>
            <a:off x="0" y="248810"/>
            <a:ext cx="12301102" cy="6360379"/>
          </a:xfrm>
        </p:spPr>
      </p:pic>
      <p:sp>
        <p:nvSpPr>
          <p:cNvPr id="3" name="Oval 5">
            <a:extLst>
              <a:ext uri="{FF2B5EF4-FFF2-40B4-BE49-F238E27FC236}">
                <a16:creationId xmlns:a16="http://schemas.microsoft.com/office/drawing/2014/main" id="{98D3FAEB-0D3D-870D-A2C8-FE1287EDF1AD}"/>
              </a:ext>
            </a:extLst>
          </p:cNvPr>
          <p:cNvSpPr/>
          <p:nvPr/>
        </p:nvSpPr>
        <p:spPr>
          <a:xfrm>
            <a:off x="8577940" y="638626"/>
            <a:ext cx="1582058" cy="682169"/>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noFill/>
          <a:ln w="19046" cap="flat">
            <a:solidFill>
              <a:srgbClr val="E97132"/>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Apto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23">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16F09B45-612B-4E84-9874-A45D72D1BC02}"/>
              </a:ext>
            </a:extLst>
          </p:cNvPr>
          <p:cNvPicPr>
            <a:picLocks noChangeAspect="1"/>
          </p:cNvPicPr>
          <p:nvPr/>
        </p:nvPicPr>
        <p:blipFill>
          <a:blip r:embed="rId3"/>
          <a:srcRect t="4011"/>
          <a:stretch>
            <a:fillRect/>
          </a:stretch>
        </p:blipFill>
        <p:spPr>
          <a:xfrm>
            <a:off x="0" y="391884"/>
            <a:ext cx="12191996" cy="6339114"/>
          </a:xfrm>
          <a:prstGeom prst="rect">
            <a:avLst/>
          </a:prstGeom>
          <a:noFill/>
          <a:ln cap="flat">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42">
    <p:spTree>
      <p:nvGrpSpPr>
        <p:cNvPr id="1" name=""/>
        <p:cNvGrpSpPr/>
        <p:nvPr/>
      </p:nvGrpSpPr>
      <p:grpSpPr>
        <a:xfrm>
          <a:off x="0" y="0"/>
          <a:ext cx="0" cy="0"/>
          <a:chOff x="0" y="0"/>
          <a:chExt cx="0" cy="0"/>
        </a:xfrm>
      </p:grpSpPr>
      <p:pic>
        <p:nvPicPr>
          <p:cNvPr id="2" name="Content Placeholder 4">
            <a:extLst>
              <a:ext uri="{FF2B5EF4-FFF2-40B4-BE49-F238E27FC236}">
                <a16:creationId xmlns:a16="http://schemas.microsoft.com/office/drawing/2014/main" id="{F036FF8C-74D3-F082-493E-B541894BE923}"/>
              </a:ext>
            </a:extLst>
          </p:cNvPr>
          <p:cNvPicPr>
            <a:picLocks noGrp="1" noChangeAspect="1"/>
          </p:cNvPicPr>
          <p:nvPr>
            <p:ph type="pic" idx="4294967295"/>
          </p:nvPr>
        </p:nvPicPr>
        <p:blipFill>
          <a:blip r:embed="rId3"/>
          <a:srcRect t="3516"/>
          <a:stretch>
            <a:fillRect/>
          </a:stretch>
        </p:blipFill>
        <p:spPr>
          <a:xfrm>
            <a:off x="155118" y="285978"/>
            <a:ext cx="12191996" cy="6303965"/>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B14F1-C582-42D9-D4F4-587349C187FF}"/>
              </a:ext>
            </a:extLst>
          </p:cNvPr>
          <p:cNvSpPr txBox="1">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3940F3BD-875B-6C04-E44F-8FE0E299D33A}"/>
              </a:ext>
            </a:extLst>
          </p:cNvPr>
          <p:cNvSpPr txBox="1">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AA6BBB1D-6B27-93AD-AB15-4292C111DC83}"/>
              </a:ext>
            </a:extLst>
          </p:cNvPr>
          <p:cNvPicPr>
            <a:picLocks noChangeAspect="1"/>
          </p:cNvPicPr>
          <p:nvPr/>
        </p:nvPicPr>
        <p:blipFill>
          <a:blip r:embed="rId3"/>
          <a:srcRect t="11429" b="5324"/>
          <a:stretch>
            <a:fillRect/>
          </a:stretch>
        </p:blipFill>
        <p:spPr>
          <a:xfrm>
            <a:off x="0" y="681035"/>
            <a:ext cx="12191996" cy="5709102"/>
          </a:xfrm>
          <a:prstGeom prst="rect">
            <a:avLst/>
          </a:prstGeom>
          <a:noFill/>
          <a:ln cap="flat">
            <a:noFill/>
          </a:ln>
        </p:spPr>
      </p:pic>
      <p:sp>
        <p:nvSpPr>
          <p:cNvPr id="5" name="Oval 4">
            <a:extLst>
              <a:ext uri="{FF2B5EF4-FFF2-40B4-BE49-F238E27FC236}">
                <a16:creationId xmlns:a16="http://schemas.microsoft.com/office/drawing/2014/main" id="{61C10DC6-0DCE-647C-1DBB-7B4E7A1780AA}"/>
              </a:ext>
            </a:extLst>
          </p:cNvPr>
          <p:cNvSpPr/>
          <p:nvPr/>
        </p:nvSpPr>
        <p:spPr>
          <a:xfrm>
            <a:off x="3377290" y="522853"/>
            <a:ext cx="1582058" cy="682169"/>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noFill/>
          <a:ln w="19046" cap="flat">
            <a:solidFill>
              <a:srgbClr val="E97132"/>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Apto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24">
    <p:spTree>
      <p:nvGrpSpPr>
        <p:cNvPr id="1" name=""/>
        <p:cNvGrpSpPr/>
        <p:nvPr/>
      </p:nvGrpSpPr>
      <p:grpSpPr>
        <a:xfrm>
          <a:off x="0" y="0"/>
          <a:ext cx="0" cy="0"/>
          <a:chOff x="0" y="0"/>
          <a:chExt cx="0" cy="0"/>
        </a:xfrm>
      </p:grpSpPr>
      <p:pic>
        <p:nvPicPr>
          <p:cNvPr id="2" name="Picture 4">
            <a:extLst>
              <a:ext uri="{FF2B5EF4-FFF2-40B4-BE49-F238E27FC236}">
                <a16:creationId xmlns:a16="http://schemas.microsoft.com/office/drawing/2014/main" id="{0FD4A0B5-9D62-AB26-218D-4985A2EA5933}"/>
              </a:ext>
            </a:extLst>
          </p:cNvPr>
          <p:cNvPicPr>
            <a:picLocks noChangeAspect="1"/>
          </p:cNvPicPr>
          <p:nvPr/>
        </p:nvPicPr>
        <p:blipFill>
          <a:blip r:embed="rId3"/>
          <a:srcRect t="3053"/>
          <a:stretch>
            <a:fillRect/>
          </a:stretch>
        </p:blipFill>
        <p:spPr>
          <a:xfrm>
            <a:off x="1235875" y="559749"/>
            <a:ext cx="10269251" cy="5571064"/>
          </a:xfrm>
          <a:prstGeom prst="rect">
            <a:avLst/>
          </a:prstGeom>
          <a:noFill/>
          <a:ln cap="flat">
            <a:noFill/>
          </a:ln>
        </p:spPr>
      </p:pic>
      <p:sp>
        <p:nvSpPr>
          <p:cNvPr id="3" name="Oval 10">
            <a:extLst>
              <a:ext uri="{FF2B5EF4-FFF2-40B4-BE49-F238E27FC236}">
                <a16:creationId xmlns:a16="http://schemas.microsoft.com/office/drawing/2014/main" id="{D938E2D2-1905-F278-919C-E4950C2A7A4E}"/>
              </a:ext>
            </a:extLst>
          </p:cNvPr>
          <p:cNvSpPr/>
          <p:nvPr/>
        </p:nvSpPr>
        <p:spPr>
          <a:xfrm>
            <a:off x="4214807" y="559749"/>
            <a:ext cx="1582058" cy="682169"/>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noFill/>
          <a:ln w="19046" cap="flat">
            <a:solidFill>
              <a:srgbClr val="E97132"/>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Apto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0C495-68DE-1575-F988-A68FDEBC3F9E}"/>
              </a:ext>
            </a:extLst>
          </p:cNvPr>
          <p:cNvSpPr txBox="1">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EDCC61B1-0B4F-38D4-6CFA-0BBFC790DB16}"/>
              </a:ext>
            </a:extLst>
          </p:cNvPr>
          <p:cNvSpPr txBox="1">
            <a:spLocks noGrp="1"/>
          </p:cNvSpPr>
          <p:nvPr>
            <p:ph idx="1"/>
          </p:nvPr>
        </p:nvSpPr>
        <p:spPr/>
        <p:txBody>
          <a:bodyPr/>
          <a:lstStyle/>
          <a:p>
            <a:endParaRPr lang="en-US" dirty="0"/>
          </a:p>
        </p:txBody>
      </p:sp>
      <p:pic>
        <p:nvPicPr>
          <p:cNvPr id="4" name="Picture 4">
            <a:extLst>
              <a:ext uri="{FF2B5EF4-FFF2-40B4-BE49-F238E27FC236}">
                <a16:creationId xmlns:a16="http://schemas.microsoft.com/office/drawing/2014/main" id="{19D52D72-72EF-2C88-7E89-BA1FC6A98EE4}"/>
              </a:ext>
            </a:extLst>
          </p:cNvPr>
          <p:cNvPicPr>
            <a:picLocks noChangeAspect="1"/>
          </p:cNvPicPr>
          <p:nvPr/>
        </p:nvPicPr>
        <p:blipFill>
          <a:blip r:embed="rId3"/>
          <a:stretch>
            <a:fillRect/>
          </a:stretch>
        </p:blipFill>
        <p:spPr>
          <a:xfrm>
            <a:off x="3368539" y="680405"/>
            <a:ext cx="1597292" cy="695008"/>
          </a:xfrm>
          <a:prstGeom prst="rect">
            <a:avLst/>
          </a:prstGeom>
          <a:noFill/>
          <a:ln cap="flat">
            <a:noFill/>
          </a:ln>
        </p:spPr>
      </p:pic>
      <p:pic>
        <p:nvPicPr>
          <p:cNvPr id="5" name="Picture 6">
            <a:extLst>
              <a:ext uri="{FF2B5EF4-FFF2-40B4-BE49-F238E27FC236}">
                <a16:creationId xmlns:a16="http://schemas.microsoft.com/office/drawing/2014/main" id="{7062CD5F-0AF9-71C0-CA05-CA383A6E895D}"/>
              </a:ext>
            </a:extLst>
          </p:cNvPr>
          <p:cNvPicPr>
            <a:picLocks noChangeAspect="1"/>
          </p:cNvPicPr>
          <p:nvPr/>
        </p:nvPicPr>
        <p:blipFill>
          <a:blip r:embed="rId4"/>
          <a:srcRect t="3606"/>
          <a:stretch>
            <a:fillRect/>
          </a:stretch>
        </p:blipFill>
        <p:spPr>
          <a:xfrm>
            <a:off x="0" y="365119"/>
            <a:ext cx="12191996" cy="6365879"/>
          </a:xfrm>
          <a:prstGeom prst="rect">
            <a:avLst/>
          </a:prstGeom>
          <a:noFill/>
          <a:ln cap="flat">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6062F4-C29B-412D-C593-DAACDE4812DF}"/>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71B6D77C-25A5-1C45-AABD-D31E36941F5A}"/>
              </a:ext>
            </a:extLst>
          </p:cNvPr>
          <p:cNvPicPr>
            <a:picLocks noChangeAspect="1"/>
          </p:cNvPicPr>
          <p:nvPr/>
        </p:nvPicPr>
        <p:blipFill>
          <a:blip r:embed="rId3"/>
          <a:stretch>
            <a:fillRect/>
          </a:stretch>
        </p:blipFill>
        <p:spPr>
          <a:xfrm>
            <a:off x="12164" y="0"/>
            <a:ext cx="12167672" cy="6858000"/>
          </a:xfrm>
          <a:prstGeom prst="rect">
            <a:avLst/>
          </a:prstGeom>
        </p:spPr>
      </p:pic>
    </p:spTree>
    <p:extLst>
      <p:ext uri="{BB962C8B-B14F-4D97-AF65-F5344CB8AC3E}">
        <p14:creationId xmlns:p14="http://schemas.microsoft.com/office/powerpoint/2010/main" val="20667430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2C96C-F9B2-8514-94D8-0DE7644CE049}"/>
              </a:ext>
            </a:extLst>
          </p:cNvPr>
          <p:cNvSpPr txBox="1">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70D1C045-53CD-5B0B-95D4-7A62B6E6C1D8}"/>
              </a:ext>
            </a:extLst>
          </p:cNvPr>
          <p:cNvSpPr txBox="1">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474E4566-0516-19F3-9E09-9918B9BECBEF}"/>
              </a:ext>
            </a:extLst>
          </p:cNvPr>
          <p:cNvPicPr>
            <a:picLocks noChangeAspect="1"/>
          </p:cNvPicPr>
          <p:nvPr/>
        </p:nvPicPr>
        <p:blipFill>
          <a:blip r:embed="rId3"/>
          <a:srcRect t="9931" b="5324"/>
          <a:stretch>
            <a:fillRect/>
          </a:stretch>
        </p:blipFill>
        <p:spPr>
          <a:xfrm>
            <a:off x="0" y="681035"/>
            <a:ext cx="12191996" cy="5811834"/>
          </a:xfrm>
          <a:prstGeom prst="rect">
            <a:avLst/>
          </a:prstGeom>
          <a:noFill/>
          <a:ln cap="flat">
            <a:noFill/>
          </a:ln>
        </p:spPr>
      </p:pic>
      <p:sp>
        <p:nvSpPr>
          <p:cNvPr id="5" name="Oval 4">
            <a:extLst>
              <a:ext uri="{FF2B5EF4-FFF2-40B4-BE49-F238E27FC236}">
                <a16:creationId xmlns:a16="http://schemas.microsoft.com/office/drawing/2014/main" id="{A21EF0E6-659D-F801-A537-126F93CB59D8}"/>
              </a:ext>
            </a:extLst>
          </p:cNvPr>
          <p:cNvSpPr/>
          <p:nvPr/>
        </p:nvSpPr>
        <p:spPr>
          <a:xfrm>
            <a:off x="3348715" y="644414"/>
            <a:ext cx="1582058" cy="682169"/>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noFill/>
          <a:ln w="19046" cap="flat">
            <a:solidFill>
              <a:srgbClr val="E97132"/>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Apto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3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7A760-14BE-1D23-E1AA-91012CAFE92C}"/>
              </a:ext>
            </a:extLst>
          </p:cNvPr>
          <p:cNvSpPr txBox="1">
            <a:spLocks noGrp="1"/>
          </p:cNvSpPr>
          <p:nvPr>
            <p:ph type="title"/>
          </p:nvPr>
        </p:nvSpPr>
        <p:spPr/>
        <p:txBody>
          <a:bodyPr/>
          <a:lstStyle/>
          <a:p>
            <a:endParaRPr lang="en-US" dirty="0"/>
          </a:p>
        </p:txBody>
      </p:sp>
      <p:pic>
        <p:nvPicPr>
          <p:cNvPr id="3" name="Content Placeholder 4">
            <a:extLst>
              <a:ext uri="{FF2B5EF4-FFF2-40B4-BE49-F238E27FC236}">
                <a16:creationId xmlns:a16="http://schemas.microsoft.com/office/drawing/2014/main" id="{38CB6985-F7DF-1FC7-992C-251D4013691D}"/>
              </a:ext>
            </a:extLst>
          </p:cNvPr>
          <p:cNvPicPr>
            <a:picLocks noGrp="1" noChangeAspect="1"/>
          </p:cNvPicPr>
          <p:nvPr>
            <p:ph idx="1"/>
          </p:nvPr>
        </p:nvPicPr>
        <p:blipFill>
          <a:blip r:embed="rId3"/>
          <a:srcRect t="5326"/>
          <a:stretch>
            <a:fillRect/>
          </a:stretch>
        </p:blipFill>
        <p:spPr>
          <a:xfrm>
            <a:off x="275014" y="148046"/>
            <a:ext cx="11563136" cy="6842194"/>
          </a:xfrm>
        </p:spPr>
      </p:pic>
      <p:pic>
        <p:nvPicPr>
          <p:cNvPr id="4" name="Picture 3">
            <a:extLst>
              <a:ext uri="{FF2B5EF4-FFF2-40B4-BE49-F238E27FC236}">
                <a16:creationId xmlns:a16="http://schemas.microsoft.com/office/drawing/2014/main" id="{D8BE2EF7-8CD9-1987-3D57-8E339FDA62B7}"/>
              </a:ext>
            </a:extLst>
          </p:cNvPr>
          <p:cNvPicPr>
            <a:picLocks noChangeAspect="1"/>
          </p:cNvPicPr>
          <p:nvPr/>
        </p:nvPicPr>
        <p:blipFill>
          <a:blip r:embed="rId4"/>
          <a:stretch>
            <a:fillRect/>
          </a:stretch>
        </p:blipFill>
        <p:spPr>
          <a:xfrm>
            <a:off x="6096003" y="2052078"/>
            <a:ext cx="1597292" cy="695008"/>
          </a:xfrm>
          <a:prstGeom prst="rect">
            <a:avLst/>
          </a:prstGeom>
          <a:noFill/>
          <a:ln cap="flat">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3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1AA38-98BB-B7CB-4125-8497A3653025}"/>
              </a:ext>
            </a:extLst>
          </p:cNvPr>
          <p:cNvSpPr txBox="1">
            <a:spLocks noGrp="1"/>
          </p:cNvSpPr>
          <p:nvPr>
            <p:ph type="title"/>
          </p:nvPr>
        </p:nvSpPr>
        <p:spPr/>
        <p:txBody>
          <a:bodyPr/>
          <a:lstStyle/>
          <a:p>
            <a:endParaRPr lang="en-US" dirty="0"/>
          </a:p>
        </p:txBody>
      </p:sp>
      <p:pic>
        <p:nvPicPr>
          <p:cNvPr id="3" name="Content Placeholder 4">
            <a:extLst>
              <a:ext uri="{FF2B5EF4-FFF2-40B4-BE49-F238E27FC236}">
                <a16:creationId xmlns:a16="http://schemas.microsoft.com/office/drawing/2014/main" id="{5626B871-7B10-7E4D-28C1-D47A32346795}"/>
              </a:ext>
            </a:extLst>
          </p:cNvPr>
          <p:cNvPicPr>
            <a:picLocks noGrp="1" noChangeAspect="1"/>
          </p:cNvPicPr>
          <p:nvPr>
            <p:ph idx="1"/>
          </p:nvPr>
        </p:nvPicPr>
        <p:blipFill>
          <a:blip r:embed="rId3"/>
          <a:srcRect t="4518"/>
          <a:stretch>
            <a:fillRect/>
          </a:stretch>
        </p:blipFill>
        <p:spPr>
          <a:xfrm>
            <a:off x="419096" y="954670"/>
            <a:ext cx="11353803" cy="5759174"/>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 name="Arc 11">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C06941E-B154-A6C5-0155-1F1F46F59BD3}"/>
              </a:ext>
            </a:extLst>
          </p:cNvPr>
          <p:cNvSpPr>
            <a:spLocks noGrp="1"/>
          </p:cNvSpPr>
          <p:nvPr>
            <p:ph type="title"/>
          </p:nvPr>
        </p:nvSpPr>
        <p:spPr>
          <a:xfrm>
            <a:off x="5894962" y="479493"/>
            <a:ext cx="5458838" cy="1325563"/>
          </a:xfrm>
        </p:spPr>
        <p:txBody>
          <a:bodyPr>
            <a:normAutofit/>
          </a:bodyPr>
          <a:lstStyle/>
          <a:p>
            <a:r>
              <a:rPr lang="en-US" b="1" dirty="0">
                <a:solidFill>
                  <a:srgbClr val="00AAE6"/>
                </a:solidFill>
              </a:rPr>
              <a:t>General Info:</a:t>
            </a:r>
          </a:p>
        </p:txBody>
      </p:sp>
      <p:sp>
        <p:nvSpPr>
          <p:cNvPr id="14" name="Freeform: Shape 13">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1">
            <a:extLst>
              <a:ext uri="{FF2B5EF4-FFF2-40B4-BE49-F238E27FC236}">
                <a16:creationId xmlns:a16="http://schemas.microsoft.com/office/drawing/2014/main" id="{DA91A2C5-5725-D414-3669-D37ADC73B030}"/>
              </a:ext>
            </a:extLst>
          </p:cNvPr>
          <p:cNvPicPr>
            <a:picLocks noChangeAspect="1"/>
          </p:cNvPicPr>
          <p:nvPr/>
        </p:nvPicPr>
        <p:blipFill>
          <a:blip r:embed="rId2"/>
          <a:stretch>
            <a:fillRect/>
          </a:stretch>
        </p:blipFill>
        <p:spPr>
          <a:xfrm>
            <a:off x="790193" y="511293"/>
            <a:ext cx="4603358" cy="5665670"/>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noFill/>
        </p:spPr>
      </p:pic>
      <p:sp>
        <p:nvSpPr>
          <p:cNvPr id="3" name="Content Placeholder 2">
            <a:extLst>
              <a:ext uri="{FF2B5EF4-FFF2-40B4-BE49-F238E27FC236}">
                <a16:creationId xmlns:a16="http://schemas.microsoft.com/office/drawing/2014/main" id="{632B663F-F729-30CA-1017-AF63F9A775A7}"/>
              </a:ext>
            </a:extLst>
          </p:cNvPr>
          <p:cNvSpPr>
            <a:spLocks noGrp="1"/>
          </p:cNvSpPr>
          <p:nvPr>
            <p:ph idx="1"/>
          </p:nvPr>
        </p:nvSpPr>
        <p:spPr>
          <a:xfrm>
            <a:off x="5894962" y="1984443"/>
            <a:ext cx="5458838" cy="4192520"/>
          </a:xfrm>
        </p:spPr>
        <p:txBody>
          <a:bodyPr>
            <a:normAutofit/>
          </a:bodyPr>
          <a:lstStyle/>
          <a:p>
            <a:pPr marL="0" indent="0">
              <a:buNone/>
            </a:pPr>
            <a:r>
              <a:rPr lang="en-US" sz="2600" b="1" i="1" dirty="0"/>
              <a:t>Tips and Information:</a:t>
            </a:r>
          </a:p>
          <a:p>
            <a:pPr>
              <a:spcBef>
                <a:spcPts val="1200"/>
              </a:spcBef>
              <a:spcAft>
                <a:spcPts val="1200"/>
              </a:spcAft>
            </a:pPr>
            <a:r>
              <a:rPr lang="en-US" sz="2600" dirty="0"/>
              <a:t>Documents are listed as “</a:t>
            </a:r>
            <a:r>
              <a:rPr lang="en-US" sz="2600" i="1" dirty="0"/>
              <a:t>Draft” </a:t>
            </a:r>
            <a:r>
              <a:rPr lang="en-US" sz="2600" dirty="0"/>
              <a:t>status – this is the correct format for Groups in </a:t>
            </a:r>
            <a:r>
              <a:rPr lang="en-US" sz="2600" dirty="0" err="1"/>
              <a:t>OpenNCCC</a:t>
            </a:r>
            <a:r>
              <a:rPr lang="en-US" sz="2600" dirty="0"/>
              <a:t>.</a:t>
            </a:r>
          </a:p>
          <a:p>
            <a:pPr>
              <a:spcBef>
                <a:spcPts val="1200"/>
              </a:spcBef>
              <a:spcAft>
                <a:spcPts val="1200"/>
              </a:spcAft>
            </a:pPr>
            <a:r>
              <a:rPr lang="en-US" sz="2600" dirty="0"/>
              <a:t>Send thoughts and collaborative ideas through the ‘discussion’ option if you would like.</a:t>
            </a:r>
          </a:p>
          <a:p>
            <a:pPr>
              <a:spcBef>
                <a:spcPts val="1200"/>
              </a:spcBef>
              <a:spcAft>
                <a:spcPts val="1200"/>
              </a:spcAft>
            </a:pPr>
            <a:r>
              <a:rPr lang="en-US" sz="2600" dirty="0"/>
              <a:t>Discussions will be sent to </a:t>
            </a:r>
            <a:r>
              <a:rPr lang="en-US" sz="2600" i="1" dirty="0"/>
              <a:t>all</a:t>
            </a:r>
            <a:r>
              <a:rPr lang="en-US" sz="2600" dirty="0"/>
              <a:t> members of the Group.</a:t>
            </a:r>
          </a:p>
        </p:txBody>
      </p:sp>
    </p:spTree>
    <p:extLst>
      <p:ext uri="{BB962C8B-B14F-4D97-AF65-F5344CB8AC3E}">
        <p14:creationId xmlns:p14="http://schemas.microsoft.com/office/powerpoint/2010/main" val="26787876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44">
    <p:bg>
      <p:bgPr>
        <a:gradFill>
          <a:gsLst>
            <a:gs pos="0">
              <a:schemeClr val="tx2">
                <a:lumMod val="10000"/>
                <a:lumOff val="90000"/>
              </a:schemeClr>
            </a:gs>
            <a:gs pos="74000">
              <a:schemeClr val="tx2">
                <a:lumMod val="25000"/>
                <a:lumOff val="75000"/>
              </a:schemeClr>
            </a:gs>
            <a:gs pos="83000">
              <a:schemeClr val="tx2">
                <a:lumMod val="50000"/>
                <a:lumOff val="50000"/>
              </a:schemeClr>
            </a:gs>
            <a:gs pos="100000">
              <a:schemeClr val="tx2">
                <a:lumMod val="75000"/>
                <a:lumOff val="25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40A2C-FDB8-3F9C-050F-5496C1D50D09}"/>
              </a:ext>
            </a:extLst>
          </p:cNvPr>
          <p:cNvSpPr txBox="1">
            <a:spLocks noGrp="1"/>
          </p:cNvSpPr>
          <p:nvPr>
            <p:ph type="title"/>
          </p:nvPr>
        </p:nvSpPr>
        <p:spPr>
          <a:xfrm>
            <a:off x="3820058" y="3170452"/>
            <a:ext cx="5831175" cy="1454051"/>
          </a:xfrm>
        </p:spPr>
        <p:txBody>
          <a:bodyPr/>
          <a:lstStyle/>
          <a:p>
            <a:pPr lvl="0"/>
            <a:r>
              <a:rPr lang="en-US" sz="3600" dirty="0">
                <a:solidFill>
                  <a:srgbClr val="0E2841"/>
                </a:solidFill>
              </a:rPr>
              <a:t>Let’s look at the platform…</a:t>
            </a:r>
          </a:p>
        </p:txBody>
      </p:sp>
      <p:pic>
        <p:nvPicPr>
          <p:cNvPr id="3" name="Graphic 6" descr="Play">
            <a:extLst>
              <a:ext uri="{FF2B5EF4-FFF2-40B4-BE49-F238E27FC236}">
                <a16:creationId xmlns:a16="http://schemas.microsoft.com/office/drawing/2014/main" id="{8A9453AC-524F-C02F-E3FB-F0DC0F110D0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82632" y="2042137"/>
            <a:ext cx="3620018" cy="3620018"/>
          </a:xfrm>
          <a:prstGeom prst="rect">
            <a:avLst/>
          </a:prstGeom>
          <a:noFill/>
          <a:ln cap="flat">
            <a:noFill/>
          </a:ln>
        </p:spPr>
      </p:pic>
      <p:sp>
        <p:nvSpPr>
          <p:cNvPr id="4" name="Content Placeholder 2">
            <a:extLst>
              <a:ext uri="{FF2B5EF4-FFF2-40B4-BE49-F238E27FC236}">
                <a16:creationId xmlns:a16="http://schemas.microsoft.com/office/drawing/2014/main" id="{9B448C82-0EE3-6A03-9B15-455B56978364}"/>
              </a:ext>
            </a:extLst>
          </p:cNvPr>
          <p:cNvSpPr txBox="1">
            <a:spLocks noGrp="1"/>
          </p:cNvSpPr>
          <p:nvPr>
            <p:ph idx="1"/>
          </p:nvPr>
        </p:nvSpPr>
        <p:spPr>
          <a:xfrm>
            <a:off x="5602738" y="4185537"/>
            <a:ext cx="5831175" cy="2058304"/>
          </a:xfrm>
        </p:spPr>
        <p:txBody>
          <a:bodyPr anchor="ctr">
            <a:normAutofit/>
          </a:bodyPr>
          <a:lstStyle/>
          <a:p>
            <a:pPr marL="0" lvl="0" indent="0" algn="ctr">
              <a:spcBef>
                <a:spcPts val="1200"/>
              </a:spcBef>
              <a:spcAft>
                <a:spcPts val="1200"/>
              </a:spcAft>
              <a:buNone/>
            </a:pPr>
            <a:r>
              <a:rPr lang="en-US" sz="5500" dirty="0" err="1">
                <a:solidFill>
                  <a:srgbClr val="0E2841"/>
                </a:solidFill>
                <a:hlinkClick r:id="rId3">
                  <a:extLst>
                    <a:ext uri="{A12FA001-AC4F-418D-AE19-62706E023703}">
                      <ahyp:hlinkClr xmlns:ahyp="http://schemas.microsoft.com/office/drawing/2018/hyperlinkcolor" val="tx"/>
                    </a:ext>
                  </a:extLst>
                </a:hlinkClick>
              </a:rPr>
              <a:t>openNCCC</a:t>
            </a:r>
            <a:endParaRPr lang="en-US" sz="5500" dirty="0">
              <a:solidFill>
                <a:srgbClr val="0E2841"/>
              </a:solidFill>
            </a:endParaRPr>
          </a:p>
          <a:p>
            <a:pPr marL="0" lvl="0" indent="0" algn="ctr">
              <a:buNone/>
            </a:pPr>
            <a:r>
              <a:rPr lang="en-US" sz="2000" b="1" dirty="0">
                <a:solidFill>
                  <a:srgbClr val="F0AD00"/>
                </a:solidFill>
              </a:rPr>
              <a:t>(https://opennccc.nccommunitycolleges.edu/)</a:t>
            </a:r>
          </a:p>
        </p:txBody>
      </p:sp>
      <p:pic>
        <p:nvPicPr>
          <p:cNvPr id="5" name="Content Placeholder 3">
            <a:extLst>
              <a:ext uri="{FF2B5EF4-FFF2-40B4-BE49-F238E27FC236}">
                <a16:creationId xmlns:a16="http://schemas.microsoft.com/office/drawing/2014/main" id="{5753B472-4320-B714-F470-E98BEFE03938}"/>
              </a:ext>
            </a:extLst>
          </p:cNvPr>
          <p:cNvPicPr>
            <a:picLocks noChangeAspect="1"/>
          </p:cNvPicPr>
          <p:nvPr/>
        </p:nvPicPr>
        <p:blipFill>
          <a:blip r:embed="rId4"/>
          <a:stretch>
            <a:fillRect/>
          </a:stretch>
        </p:blipFill>
        <p:spPr>
          <a:xfrm>
            <a:off x="5602738" y="320886"/>
            <a:ext cx="5661900" cy="292720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2">
            <a:lumMod val="25000"/>
            <a:lumOff val="75000"/>
          </a:schemeClr>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 name="Group 40">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42" name="Rectangle 4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Rectangle 4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D69542C-1593-1DE1-922C-124932A9101D}"/>
              </a:ext>
            </a:extLst>
          </p:cNvPr>
          <p:cNvSpPr>
            <a:spLocks noGrp="1"/>
          </p:cNvSpPr>
          <p:nvPr>
            <p:ph type="title"/>
          </p:nvPr>
        </p:nvSpPr>
        <p:spPr>
          <a:xfrm>
            <a:off x="1043631" y="809898"/>
            <a:ext cx="9942716" cy="1554480"/>
          </a:xfrm>
        </p:spPr>
        <p:txBody>
          <a:bodyPr anchor="ctr">
            <a:normAutofit/>
          </a:bodyPr>
          <a:lstStyle/>
          <a:p>
            <a:r>
              <a:rPr lang="en-US" sz="6500" b="1" dirty="0">
                <a:ln>
                  <a:solidFill>
                    <a:srgbClr val="F0AD00"/>
                  </a:solidFill>
                </a:ln>
                <a:solidFill>
                  <a:schemeClr val="tx2">
                    <a:lumMod val="75000"/>
                    <a:lumOff val="25000"/>
                  </a:schemeClr>
                </a:solidFill>
                <a:effectLst>
                  <a:outerShdw blurRad="50800" dist="50800" dir="5400000" algn="ctr" rotWithShape="0">
                    <a:srgbClr val="F0AD00"/>
                  </a:outerShdw>
                </a:effectLst>
              </a:rPr>
              <a:t>Questions?</a:t>
            </a:r>
          </a:p>
        </p:txBody>
      </p:sp>
      <p:graphicFrame>
        <p:nvGraphicFramePr>
          <p:cNvPr id="46" name="Content Placeholder 2">
            <a:extLst>
              <a:ext uri="{FF2B5EF4-FFF2-40B4-BE49-F238E27FC236}">
                <a16:creationId xmlns:a16="http://schemas.microsoft.com/office/drawing/2014/main" id="{8B5C3217-1F2F-5F3B-51F5-8772D049C266}"/>
              </a:ext>
            </a:extLst>
          </p:cNvPr>
          <p:cNvGraphicFramePr>
            <a:graphicFrameLocks noGrp="1"/>
          </p:cNvGraphicFramePr>
          <p:nvPr>
            <p:ph idx="1"/>
            <p:extLst>
              <p:ext uri="{D42A27DB-BD31-4B8C-83A1-F6EECF244321}">
                <p14:modId xmlns:p14="http://schemas.microsoft.com/office/powerpoint/2010/main" val="2334203990"/>
              </p:ext>
            </p:extLst>
          </p:nvPr>
        </p:nvGraphicFramePr>
        <p:xfrm>
          <a:off x="1117600" y="2704014"/>
          <a:ext cx="10012217" cy="35400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47" name="Straight Connector 4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82743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AD25DA7EFABEF439271A3FD99786188" ma:contentTypeVersion="20" ma:contentTypeDescription="Create a new document." ma:contentTypeScope="" ma:versionID="368d6ac084e8e9743a43b30903f66be9">
  <xsd:schema xmlns:xsd="http://www.w3.org/2001/XMLSchema" xmlns:xs="http://www.w3.org/2001/XMLSchema" xmlns:p="http://schemas.microsoft.com/office/2006/metadata/properties" xmlns:ns2="9d708fe1-499a-404b-8760-7fadc8efcb04" xmlns:ns3="0ea9a507-3a85-4b04-86ce-1835e911386e" targetNamespace="http://schemas.microsoft.com/office/2006/metadata/properties" ma:root="true" ma:fieldsID="e37817f0b514fa83e6ed74a0db0fe142" ns2:_="" ns3:_="">
    <xsd:import namespace="9d708fe1-499a-404b-8760-7fadc8efcb04"/>
    <xsd:import namespace="0ea9a507-3a85-4b04-86ce-1835e911386e"/>
    <xsd:element name="properties">
      <xsd:complexType>
        <xsd:sequence>
          <xsd:element name="documentManagement">
            <xsd:complexType>
              <xsd:all>
                <xsd:element ref="ns2:MediaServiceMetadata" minOccurs="0"/>
                <xsd:element ref="ns2:MediaServiceFastMetadata" minOccurs="0"/>
                <xsd:element ref="ns2:_Flow_SignoffStatus"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708fe1-499a-404b-8760-7fadc8efcb0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_Flow_SignoffStatus" ma:index="10" nillable="true" ma:displayName="Sign-off status" ma:internalName="Sign_x002d_off_x0020_status">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2027a1e9-ec08-4917-9741-23a37c4b61e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ea9a507-3a85-4b04-86ce-1835e911386e"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5b103eaf-f901-4902-b28b-b71007d92640}" ma:internalName="TaxCatchAll" ma:showField="CatchAllData" ma:web="0ea9a507-3a85-4b04-86ce-1835e911386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d708fe1-499a-404b-8760-7fadc8efcb04">
      <Terms xmlns="http://schemas.microsoft.com/office/infopath/2007/PartnerControls"/>
    </lcf76f155ced4ddcb4097134ff3c332f>
    <_Flow_SignoffStatus xmlns="9d708fe1-499a-404b-8760-7fadc8efcb04" xsi:nil="true"/>
    <TaxCatchAll xmlns="0ea9a507-3a85-4b04-86ce-1835e911386e" xsi:nil="true"/>
  </documentManagement>
</p:properties>
</file>

<file path=customXml/itemProps1.xml><?xml version="1.0" encoding="utf-8"?>
<ds:datastoreItem xmlns:ds="http://schemas.openxmlformats.org/officeDocument/2006/customXml" ds:itemID="{E9F138E8-C639-4DA5-8E97-9DE4018CC7DA}"/>
</file>

<file path=customXml/itemProps2.xml><?xml version="1.0" encoding="utf-8"?>
<ds:datastoreItem xmlns:ds="http://schemas.openxmlformats.org/officeDocument/2006/customXml" ds:itemID="{5E79FD7B-3550-42B7-B3A1-6B7C42EADBB6}"/>
</file>

<file path=customXml/itemProps3.xml><?xml version="1.0" encoding="utf-8"?>
<ds:datastoreItem xmlns:ds="http://schemas.openxmlformats.org/officeDocument/2006/customXml" ds:itemID="{F3B1A193-9CC6-47F9-A7A6-04FB62DDDF2E}"/>
</file>

<file path=docProps/app.xml><?xml version="1.0" encoding="utf-8"?>
<Properties xmlns="http://schemas.openxmlformats.org/officeDocument/2006/extended-properties" xmlns:vt="http://schemas.openxmlformats.org/officeDocument/2006/docPropsVTypes">
  <TotalTime>374</TotalTime>
  <Words>809</Words>
  <Application>Microsoft Office PowerPoint</Application>
  <PresentationFormat>Widescreen</PresentationFormat>
  <Paragraphs>70</Paragraphs>
  <Slides>16</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Aptos</vt:lpstr>
      <vt:lpstr>Aptos Display</vt:lpstr>
      <vt:lpstr>Arial</vt:lpstr>
      <vt:lpstr>Calibri</vt:lpstr>
      <vt:lpstr>Office Theme</vt:lpstr>
      <vt:lpstr>Getting  Started with openNCCC</vt:lpstr>
      <vt:lpstr>openNCCC https://opennccc.nccommunitycolleges.edu/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General Info:</vt:lpstr>
      <vt:lpstr>Let’s look at the platform…</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Katherine Davis</dc:creator>
  <cp:lastModifiedBy>Ashley Parrott</cp:lastModifiedBy>
  <cp:revision>5</cp:revision>
  <dcterms:created xsi:type="dcterms:W3CDTF">2025-01-06T20:56:31Z</dcterms:created>
  <dcterms:modified xsi:type="dcterms:W3CDTF">2026-10-07T21:37:40Z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0x010100CAD25DA7EFABEF439271A3FD99786188</vt:lpwstr>
  </property>
</Properties>
</file>