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CA3DC-691B-4242-882F-57785D74A642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46603-3A3E-49FF-8C24-279270D7DC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6573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829A-B472-40F8-B6EC-F923DF479F55}" type="datetime1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6329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E06A-55CC-4C92-95A0-DF5771C6E0BB}" type="datetime1">
              <a:rPr lang="en-US" smtClean="0"/>
              <a:pPr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797793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E06A-55CC-4C92-95A0-DF5771C6E0BB}" type="datetime1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725071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E06A-55CC-4C92-95A0-DF5771C6E0BB}" type="datetime1">
              <a:rPr lang="en-US" smtClean="0"/>
              <a:pPr/>
              <a:t>6/13/2023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598390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3DDA7-0061-45C0-879D-69D5D2861CAF}" type="datetime1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0847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2F2-7806-4211-9D6A-079EB75F3219}" type="datetime1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42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0D9A-5E95-4B4B-B7DB-9DA090DD657B}" type="datetime1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1316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FDB1C-C423-44C7-8233-3A853CC02521}" type="datetime1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524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AFFF-5C16-4644-90A2-0B5E12FC4D55}" type="datetime1">
              <a:rPr lang="en-US" smtClean="0"/>
              <a:pPr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1666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0B7B-A85B-43A8-A195-923676EF3E33}" type="datetime1">
              <a:rPr lang="en-US" smtClean="0"/>
              <a:pPr/>
              <a:t>6/13/2023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4417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6379A-8388-4E08-AEFD-F015D49B86DC}" type="datetime1">
              <a:rPr lang="en-US" smtClean="0"/>
              <a:pPr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4309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63959-31D6-4BD2-8F66-C0E44BF5FC54}" type="datetime1">
              <a:rPr lang="en-US" smtClean="0"/>
              <a:pPr/>
              <a:t>6/13/2023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755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BEB3-7FB7-4061-934D-A958E295CC14}" type="datetime1">
              <a:rPr lang="en-US" smtClean="0"/>
              <a:pPr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9330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50125CB8-BB0D-4566-A343-775F36BAD4D6}" type="datetime1">
              <a:rPr lang="en-US" smtClean="0"/>
              <a:pPr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2C264949-DA18-431E-9FFF-4EF112C64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243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2D9E06A-55CC-4C92-95A0-DF5771C6E0BB}" type="datetime1">
              <a:rPr lang="en-US" smtClean="0"/>
              <a:pPr/>
              <a:t>6/13/2023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2C264949-DA18-431E-9FFF-4EF112C64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27984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KJhjb-RJGYM" TargetMode="Externa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 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OTA 130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1666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Assessment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Bridges the gap between in-patient care and life at home after discharge</a:t>
            </a:r>
          </a:p>
          <a:p>
            <a:r>
              <a:rPr lang="en-US" dirty="0" smtClean="0"/>
              <a:t>Often a multi-disciplinary assessment with OT and PT</a:t>
            </a:r>
          </a:p>
          <a:p>
            <a:r>
              <a:rPr lang="en-US" dirty="0" smtClean="0"/>
              <a:t>Client willingness to modify the home and financial ability must be considered prior to the assessment</a:t>
            </a:r>
          </a:p>
          <a:p>
            <a:r>
              <a:rPr lang="en-US" dirty="0" smtClean="0"/>
              <a:t>Client and family members living in the home should be present during the assessment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78792" y="703388"/>
            <a:ext cx="2324100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67193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Needs Home Assessment?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8" y="2222287"/>
            <a:ext cx="4462090" cy="3636510"/>
          </a:xfrm>
        </p:spPr>
        <p:txBody>
          <a:bodyPr/>
          <a:lstStyle/>
          <a:p>
            <a:r>
              <a:rPr lang="en-US" dirty="0" smtClean="0"/>
              <a:t>Client’s who are active and/or are at greater risk for falling</a:t>
            </a:r>
          </a:p>
          <a:p>
            <a:r>
              <a:rPr lang="en-US" dirty="0" smtClean="0"/>
              <a:t>Client’s who are going home alone or with limited supervision with changes in their physical or cognitive function</a:t>
            </a:r>
          </a:p>
          <a:p>
            <a:r>
              <a:rPr lang="en-US" dirty="0" smtClean="0"/>
              <a:t>Client's who are going home in a w/c or other device and accessibility needs to be assessed</a:t>
            </a:r>
          </a:p>
          <a:p>
            <a:r>
              <a:rPr lang="en-US" dirty="0" smtClean="0"/>
              <a:t>Anyone who is at risk for safety or accessibility issues in their home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00" y="1389694"/>
            <a:ext cx="2209800" cy="336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86475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Assessing Accessibility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2847603" cy="36365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Begin by explaining the purpose and procedure</a:t>
            </a:r>
          </a:p>
          <a:p>
            <a:r>
              <a:rPr lang="en-US" dirty="0" smtClean="0"/>
              <a:t>Bring the patient's mobility device through the house to ensure it fits in key areas</a:t>
            </a:r>
          </a:p>
          <a:p>
            <a:r>
              <a:rPr lang="en-US" dirty="0" smtClean="0"/>
              <a:t>Survey the general arrangement of the room with furniture and arrangement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31241" y="1219200"/>
            <a:ext cx="2303145" cy="2971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57600" y="1524000"/>
            <a:ext cx="2170748" cy="3276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83721" y="5206334"/>
            <a:ext cx="3505200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54124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Assessing Accessibility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2044913"/>
          </a:xfrm>
        </p:spPr>
        <p:txBody>
          <a:bodyPr/>
          <a:lstStyle/>
          <a:p>
            <a:r>
              <a:rPr lang="en-US" dirty="0" smtClean="0"/>
              <a:t>Client should demonstrate transfers, mobility and basic self-care and home management techniques to ensure safety and accessibility.</a:t>
            </a:r>
          </a:p>
          <a:p>
            <a:pPr lvl="1"/>
            <a:r>
              <a:rPr lang="en-US" dirty="0" smtClean="0"/>
              <a:t>Observe for safety, mobility and performance and limitations imposed by the environment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 descr="http://images.dexknows.com/cms/How_to_Make_a_Kitchen_Handicap_Accessible_5705476_46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66428"/>
            <a:ext cx="3427288" cy="2240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61132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Modifications for </a:t>
            </a:r>
            <a:r>
              <a:rPr lang="en-US" dirty="0"/>
              <a:t>A</a:t>
            </a:r>
            <a:r>
              <a:rPr lang="en-US" dirty="0" smtClean="0"/>
              <a:t>ccessibility or Safety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Things to consider:</a:t>
            </a:r>
          </a:p>
          <a:p>
            <a:pPr lvl="1"/>
            <a:r>
              <a:rPr lang="en-US" dirty="0" smtClean="0"/>
              <a:t>Expense</a:t>
            </a:r>
          </a:p>
          <a:p>
            <a:pPr lvl="1"/>
            <a:r>
              <a:rPr lang="en-US" dirty="0" smtClean="0"/>
              <a:t>Prognosis of recovery</a:t>
            </a:r>
          </a:p>
          <a:p>
            <a:pPr lvl="2"/>
            <a:r>
              <a:rPr lang="en-US" dirty="0" smtClean="0"/>
              <a:t>Short-term disability</a:t>
            </a:r>
          </a:p>
          <a:p>
            <a:pPr lvl="2"/>
            <a:r>
              <a:rPr lang="en-US" dirty="0"/>
              <a:t>L</a:t>
            </a:r>
            <a:r>
              <a:rPr lang="en-US" dirty="0" smtClean="0"/>
              <a:t>ong term disability</a:t>
            </a:r>
          </a:p>
          <a:p>
            <a:pPr lvl="2"/>
            <a:r>
              <a:rPr lang="en-US" dirty="0" smtClean="0"/>
              <a:t>Progressive illness</a:t>
            </a:r>
          </a:p>
          <a:p>
            <a:pPr lvl="1"/>
            <a:r>
              <a:rPr lang="en-US" dirty="0" smtClean="0"/>
              <a:t>Convenience</a:t>
            </a:r>
          </a:p>
          <a:p>
            <a:pPr lvl="1"/>
            <a:r>
              <a:rPr lang="en-US" dirty="0" smtClean="0"/>
              <a:t>Patient and family perspective</a:t>
            </a:r>
          </a:p>
          <a:p>
            <a:pPr lvl="2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86200" y="2743200"/>
            <a:ext cx="1371600" cy="1371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15558" y="4040542"/>
            <a:ext cx="1828800" cy="1828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78469" y="1141596"/>
            <a:ext cx="17907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4306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YouTube "Carol's Home Modification“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YouTube "Senior Fall </a:t>
            </a:r>
            <a:r>
              <a:rPr lang="en-US" smtClean="0">
                <a:hlinkClick r:id="rId3"/>
              </a:rPr>
              <a:t>Prevention In-Home </a:t>
            </a:r>
            <a:r>
              <a:rPr lang="en-US" dirty="0" smtClean="0">
                <a:hlinkClick r:id="rId3"/>
              </a:rPr>
              <a:t>Assessment“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64949-DA18-431E-9FFF-4EF112C64A8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829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D25DA7EFABEF439271A3FD99786188" ma:contentTypeVersion="17" ma:contentTypeDescription="Create a new document." ma:contentTypeScope="" ma:versionID="60f3dcfce5b03100e702c3d1583ad7d5">
  <xsd:schema xmlns:xsd="http://www.w3.org/2001/XMLSchema" xmlns:xs="http://www.w3.org/2001/XMLSchema" xmlns:p="http://schemas.microsoft.com/office/2006/metadata/properties" xmlns:ns2="9d708fe1-499a-404b-8760-7fadc8efcb04" xmlns:ns3="0ea9a507-3a85-4b04-86ce-1835e911386e" targetNamespace="http://schemas.microsoft.com/office/2006/metadata/properties" ma:root="true" ma:fieldsID="9a19d4c855822114fa692313c69b880c" ns2:_="" ns3:_="">
    <xsd:import namespace="9d708fe1-499a-404b-8760-7fadc8efcb04"/>
    <xsd:import namespace="0ea9a507-3a85-4b04-86ce-1835e91138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_Flow_SignoffStatu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708fe1-499a-404b-8760-7fadc8efcb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Flow_SignoffStatus" ma:index="10" nillable="true" ma:displayName="Sign-off status" ma:internalName="Sign_x002d_off_x0020_status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2027a1e9-ec08-4917-9741-23a37c4b61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a9a507-3a85-4b04-86ce-1835e911386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b103eaf-f901-4902-b28b-b71007d92640}" ma:internalName="TaxCatchAll" ma:showField="CatchAllData" ma:web="0ea9a507-3a85-4b04-86ce-1835e91138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B83DF9-A103-4EF8-B34A-411D2A033819}"/>
</file>

<file path=customXml/itemProps2.xml><?xml version="1.0" encoding="utf-8"?>
<ds:datastoreItem xmlns:ds="http://schemas.openxmlformats.org/officeDocument/2006/customXml" ds:itemID="{A9B8C7DC-0FA0-48E9-8302-B280E6BF66CA}"/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270</TotalTime>
  <Words>237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Quotable</vt:lpstr>
      <vt:lpstr>Home Assessment</vt:lpstr>
      <vt:lpstr>Home Assessment </vt:lpstr>
      <vt:lpstr>Who Needs Home Assessment?</vt:lpstr>
      <vt:lpstr>Assessing Accessibility </vt:lpstr>
      <vt:lpstr>Assessing Accessibility</vt:lpstr>
      <vt:lpstr>Home Modifications for Accessibility or Safety </vt:lpstr>
      <vt:lpstr>Observations</vt:lpstr>
    </vt:vector>
  </TitlesOfParts>
  <Company>Cape Fear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safety Assessment</dc:title>
  <dc:creator>Amy Peterson Kampschroeder</dc:creator>
  <cp:lastModifiedBy>Holly</cp:lastModifiedBy>
  <cp:revision>26</cp:revision>
  <dcterms:created xsi:type="dcterms:W3CDTF">2012-11-15T18:07:44Z</dcterms:created>
  <dcterms:modified xsi:type="dcterms:W3CDTF">2023-06-13T19:09:46Z</dcterms:modified>
</cp:coreProperties>
</file>